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664" r:id="rId6"/>
    <p:sldId id="2658" r:id="rId7"/>
    <p:sldId id="2665" r:id="rId8"/>
    <p:sldId id="2743" r:id="rId9"/>
    <p:sldId id="2739" r:id="rId10"/>
    <p:sldId id="2740" r:id="rId11"/>
    <p:sldId id="2674" r:id="rId12"/>
    <p:sldId id="2741" r:id="rId13"/>
    <p:sldId id="2746" r:id="rId14"/>
    <p:sldId id="2742" r:id="rId15"/>
    <p:sldId id="2744" r:id="rId16"/>
    <p:sldId id="2675" r:id="rId17"/>
    <p:sldId id="2679" r:id="rId18"/>
    <p:sldId id="2676" r:id="rId19"/>
    <p:sldId id="2677" r:id="rId20"/>
    <p:sldId id="2678" r:id="rId21"/>
    <p:sldId id="2745" r:id="rId22"/>
    <p:sldId id="2681" r:id="rId23"/>
    <p:sldId id="2734" r:id="rId24"/>
    <p:sldId id="2737" r:id="rId25"/>
    <p:sldId id="2738" r:id="rId26"/>
    <p:sldId id="2733" r:id="rId27"/>
    <p:sldId id="2723" r:id="rId28"/>
    <p:sldId id="2727" r:id="rId29"/>
    <p:sldId id="2622" r:id="rId30"/>
    <p:sldId id="2642" r:id="rId31"/>
    <p:sldId id="26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a Lauciuvienė" userId="57fb7a13-1d74-4a57-9060-84a01dc98240" providerId="ADAL" clId="{506207D0-9D37-4962-BDE9-7963C26D62C5}"/>
    <pc:docChg chg="custSel addSld delSld modSld">
      <pc:chgData name="Asta Lauciuvienė" userId="57fb7a13-1d74-4a57-9060-84a01dc98240" providerId="ADAL" clId="{506207D0-9D37-4962-BDE9-7963C26D62C5}" dt="2024-12-09T10:00:12.038" v="200"/>
      <pc:docMkLst>
        <pc:docMk/>
      </pc:docMkLst>
      <pc:sldChg chg="modSp">
        <pc:chgData name="Asta Lauciuvienė" userId="57fb7a13-1d74-4a57-9060-84a01dc98240" providerId="ADAL" clId="{506207D0-9D37-4962-BDE9-7963C26D62C5}" dt="2024-12-09T09:56:56.874" v="183" actId="20577"/>
        <pc:sldMkLst>
          <pc:docMk/>
          <pc:sldMk cId="1482478037" sldId="256"/>
        </pc:sldMkLst>
        <pc:spChg chg="mod">
          <ac:chgData name="Asta Lauciuvienė" userId="57fb7a13-1d74-4a57-9060-84a01dc98240" providerId="ADAL" clId="{506207D0-9D37-4962-BDE9-7963C26D62C5}" dt="2024-12-09T09:54:59.698" v="22" actId="20577"/>
          <ac:spMkLst>
            <pc:docMk/>
            <pc:sldMk cId="1482478037" sldId="256"/>
            <ac:spMk id="2" creationId="{00000000-0000-0000-0000-000000000000}"/>
          </ac:spMkLst>
        </pc:spChg>
        <pc:spChg chg="mod">
          <ac:chgData name="Asta Lauciuvienė" userId="57fb7a13-1d74-4a57-9060-84a01dc98240" providerId="ADAL" clId="{506207D0-9D37-4962-BDE9-7963C26D62C5}" dt="2024-12-09T09:56:56.874" v="183" actId="20577"/>
          <ac:spMkLst>
            <pc:docMk/>
            <pc:sldMk cId="1482478037" sldId="256"/>
            <ac:spMk id="6" creationId="{00000000-0000-0000-0000-000000000000}"/>
          </ac:spMkLst>
        </pc:spChg>
      </pc:sldChg>
      <pc:sldChg chg="del">
        <pc:chgData name="Asta Lauciuvienė" userId="57fb7a13-1d74-4a57-9060-84a01dc98240" providerId="ADAL" clId="{506207D0-9D37-4962-BDE9-7963C26D62C5}" dt="2024-12-09T09:57:44.401" v="190" actId="2696"/>
        <pc:sldMkLst>
          <pc:docMk/>
          <pc:sldMk cId="1149723461" sldId="280"/>
        </pc:sldMkLst>
      </pc:sldChg>
      <pc:sldChg chg="del">
        <pc:chgData name="Asta Lauciuvienė" userId="57fb7a13-1d74-4a57-9060-84a01dc98240" providerId="ADAL" clId="{506207D0-9D37-4962-BDE9-7963C26D62C5}" dt="2024-12-09T09:57:50.327" v="192" actId="2696"/>
        <pc:sldMkLst>
          <pc:docMk/>
          <pc:sldMk cId="403805630" sldId="281"/>
        </pc:sldMkLst>
      </pc:sldChg>
      <pc:sldChg chg="del">
        <pc:chgData name="Asta Lauciuvienė" userId="57fb7a13-1d74-4a57-9060-84a01dc98240" providerId="ADAL" clId="{506207D0-9D37-4962-BDE9-7963C26D62C5}" dt="2024-12-09T09:57:54.756" v="193" actId="2696"/>
        <pc:sldMkLst>
          <pc:docMk/>
          <pc:sldMk cId="1159223185" sldId="282"/>
        </pc:sldMkLst>
      </pc:sldChg>
      <pc:sldChg chg="del">
        <pc:chgData name="Asta Lauciuvienė" userId="57fb7a13-1d74-4a57-9060-84a01dc98240" providerId="ADAL" clId="{506207D0-9D37-4962-BDE9-7963C26D62C5}" dt="2024-12-09T09:57:58.035" v="194" actId="2696"/>
        <pc:sldMkLst>
          <pc:docMk/>
          <pc:sldMk cId="1698626588" sldId="283"/>
        </pc:sldMkLst>
      </pc:sldChg>
      <pc:sldChg chg="del">
        <pc:chgData name="Asta Lauciuvienė" userId="57fb7a13-1d74-4a57-9060-84a01dc98240" providerId="ADAL" clId="{506207D0-9D37-4962-BDE9-7963C26D62C5}" dt="2024-12-09T09:58:05.853" v="195" actId="2696"/>
        <pc:sldMkLst>
          <pc:docMk/>
          <pc:sldMk cId="3799632420" sldId="284"/>
        </pc:sldMkLst>
      </pc:sldChg>
      <pc:sldChg chg="del">
        <pc:chgData name="Asta Lauciuvienė" userId="57fb7a13-1d74-4a57-9060-84a01dc98240" providerId="ADAL" clId="{506207D0-9D37-4962-BDE9-7963C26D62C5}" dt="2024-12-09T09:58:15.207" v="197" actId="2696"/>
        <pc:sldMkLst>
          <pc:docMk/>
          <pc:sldMk cId="3270380122" sldId="396"/>
        </pc:sldMkLst>
      </pc:sldChg>
      <pc:sldChg chg="del">
        <pc:chgData name="Asta Lauciuvienė" userId="57fb7a13-1d74-4a57-9060-84a01dc98240" providerId="ADAL" clId="{506207D0-9D37-4962-BDE9-7963C26D62C5}" dt="2024-12-09T09:58:09.129" v="196" actId="2696"/>
        <pc:sldMkLst>
          <pc:docMk/>
          <pc:sldMk cId="1018339690" sldId="398"/>
        </pc:sldMkLst>
      </pc:sldChg>
      <pc:sldChg chg="modSp">
        <pc:chgData name="Asta Lauciuvienė" userId="57fb7a13-1d74-4a57-9060-84a01dc98240" providerId="ADAL" clId="{506207D0-9D37-4962-BDE9-7963C26D62C5}" dt="2024-12-09T09:57:31.540" v="187" actId="207"/>
        <pc:sldMkLst>
          <pc:docMk/>
          <pc:sldMk cId="2152868363" sldId="2659"/>
        </pc:sldMkLst>
        <pc:graphicFrameChg chg="modGraphic">
          <ac:chgData name="Asta Lauciuvienė" userId="57fb7a13-1d74-4a57-9060-84a01dc98240" providerId="ADAL" clId="{506207D0-9D37-4962-BDE9-7963C26D62C5}" dt="2024-12-09T09:57:31.540" v="187" actId="207"/>
          <ac:graphicFrameMkLst>
            <pc:docMk/>
            <pc:sldMk cId="2152868363" sldId="2659"/>
            <ac:graphicFrameMk id="4" creationId="{F90A4A70-73B0-4A9B-8F21-890647552BC1}"/>
          </ac:graphicFrameMkLst>
        </pc:graphicFrameChg>
      </pc:sldChg>
      <pc:sldChg chg="del">
        <pc:chgData name="Asta Lauciuvienė" userId="57fb7a13-1d74-4a57-9060-84a01dc98240" providerId="ADAL" clId="{506207D0-9D37-4962-BDE9-7963C26D62C5}" dt="2024-12-09T09:57:37.098" v="188" actId="2696"/>
        <pc:sldMkLst>
          <pc:docMk/>
          <pc:sldMk cId="144755416" sldId="2660"/>
        </pc:sldMkLst>
      </pc:sldChg>
      <pc:sldChg chg="del">
        <pc:chgData name="Asta Lauciuvienė" userId="57fb7a13-1d74-4a57-9060-84a01dc98240" providerId="ADAL" clId="{506207D0-9D37-4962-BDE9-7963C26D62C5}" dt="2024-12-09T09:57:40.616" v="189" actId="2696"/>
        <pc:sldMkLst>
          <pc:docMk/>
          <pc:sldMk cId="2732918259" sldId="2661"/>
        </pc:sldMkLst>
      </pc:sldChg>
      <pc:sldChg chg="del">
        <pc:chgData name="Asta Lauciuvienė" userId="57fb7a13-1d74-4a57-9060-84a01dc98240" providerId="ADAL" clId="{506207D0-9D37-4962-BDE9-7963C26D62C5}" dt="2024-12-09T09:57:47.266" v="191" actId="2696"/>
        <pc:sldMkLst>
          <pc:docMk/>
          <pc:sldMk cId="749582711" sldId="2662"/>
        </pc:sldMkLst>
      </pc:sldChg>
      <pc:sldChg chg="modSp">
        <pc:chgData name="Asta Lauciuvienė" userId="57fb7a13-1d74-4a57-9060-84a01dc98240" providerId="ADAL" clId="{506207D0-9D37-4962-BDE9-7963C26D62C5}" dt="2024-12-09T09:59:34.640" v="199" actId="27636"/>
        <pc:sldMkLst>
          <pc:docMk/>
          <pc:sldMk cId="988706936" sldId="2730"/>
        </pc:sldMkLst>
        <pc:spChg chg="mod">
          <ac:chgData name="Asta Lauciuvienė" userId="57fb7a13-1d74-4a57-9060-84a01dc98240" providerId="ADAL" clId="{506207D0-9D37-4962-BDE9-7963C26D62C5}" dt="2024-12-09T09:59:34.640" v="199" actId="27636"/>
          <ac:spMkLst>
            <pc:docMk/>
            <pc:sldMk cId="988706936" sldId="2730"/>
            <ac:spMk id="3" creationId="{6210C69E-66BC-476B-9B3A-380A1BDE86A9}"/>
          </ac:spMkLst>
        </pc:spChg>
      </pc:sldChg>
      <pc:sldChg chg="add">
        <pc:chgData name="Asta Lauciuvienė" userId="57fb7a13-1d74-4a57-9060-84a01dc98240" providerId="ADAL" clId="{506207D0-9D37-4962-BDE9-7963C26D62C5}" dt="2024-12-09T09:59:34.577" v="198"/>
        <pc:sldMkLst>
          <pc:docMk/>
          <pc:sldMk cId="17861011" sldId="2732"/>
        </pc:sldMkLst>
      </pc:sldChg>
      <pc:sldChg chg="add">
        <pc:chgData name="Asta Lauciuvienė" userId="57fb7a13-1d74-4a57-9060-84a01dc98240" providerId="ADAL" clId="{506207D0-9D37-4962-BDE9-7963C26D62C5}" dt="2024-12-09T10:00:12.038" v="200"/>
        <pc:sldMkLst>
          <pc:docMk/>
          <pc:sldMk cId="2038317453" sldId="2736"/>
        </pc:sldMkLst>
      </pc:sldChg>
    </pc:docChg>
  </pc:docChgLst>
  <pc:docChgLst>
    <pc:chgData name="Asta Lauciuvienė" userId="57fb7a13-1d74-4a57-9060-84a01dc98240" providerId="ADAL" clId="{CD0D6F30-DAB9-4F29-AC51-C5D33F444D41}"/>
    <pc:docChg chg="undo custSel addSld delSld modSld sldOrd">
      <pc:chgData name="Asta Lauciuvienė" userId="57fb7a13-1d74-4a57-9060-84a01dc98240" providerId="ADAL" clId="{CD0D6F30-DAB9-4F29-AC51-C5D33F444D41}" dt="2024-11-25T09:54:29.368" v="2741" actId="255"/>
      <pc:docMkLst>
        <pc:docMk/>
      </pc:docMkLst>
      <pc:sldChg chg="modSp">
        <pc:chgData name="Asta Lauciuvienė" userId="57fb7a13-1d74-4a57-9060-84a01dc98240" providerId="ADAL" clId="{CD0D6F30-DAB9-4F29-AC51-C5D33F444D41}" dt="2024-11-22T11:07:59.442" v="394" actId="20577"/>
        <pc:sldMkLst>
          <pc:docMk/>
          <pc:sldMk cId="1482478037" sldId="256"/>
        </pc:sldMkLst>
        <pc:spChg chg="mod">
          <ac:chgData name="Asta Lauciuvienė" userId="57fb7a13-1d74-4a57-9060-84a01dc98240" providerId="ADAL" clId="{CD0D6F30-DAB9-4F29-AC51-C5D33F444D41}" dt="2024-11-22T11:07:59.442" v="394" actId="20577"/>
          <ac:spMkLst>
            <pc:docMk/>
            <pc:sldMk cId="1482478037" sldId="256"/>
            <ac:spMk id="2" creationId="{00000000-0000-0000-0000-000000000000}"/>
          </ac:spMkLst>
        </pc:spChg>
        <pc:spChg chg="mod">
          <ac:chgData name="Asta Lauciuvienė" userId="57fb7a13-1d74-4a57-9060-84a01dc98240" providerId="ADAL" clId="{CD0D6F30-DAB9-4F29-AC51-C5D33F444D41}" dt="2024-11-19T12:29:31.487" v="125" actId="1076"/>
          <ac:spMkLst>
            <pc:docMk/>
            <pc:sldMk cId="1482478037" sldId="256"/>
            <ac:spMk id="4" creationId="{00000000-0000-0000-0000-000000000000}"/>
          </ac:spMkLst>
        </pc:spChg>
        <pc:spChg chg="mod">
          <ac:chgData name="Asta Lauciuvienė" userId="57fb7a13-1d74-4a57-9060-84a01dc98240" providerId="ADAL" clId="{CD0D6F30-DAB9-4F29-AC51-C5D33F444D41}" dt="2024-11-19T12:29:50.276" v="128" actId="255"/>
          <ac:spMkLst>
            <pc:docMk/>
            <pc:sldMk cId="1482478037" sldId="256"/>
            <ac:spMk id="6" creationId="{00000000-0000-0000-0000-000000000000}"/>
          </ac:spMkLst>
        </pc:spChg>
      </pc:sldChg>
      <pc:sldChg chg="add">
        <pc:chgData name="Asta Lauciuvienė" userId="57fb7a13-1d74-4a57-9060-84a01dc98240" providerId="ADAL" clId="{CD0D6F30-DAB9-4F29-AC51-C5D33F444D41}" dt="2024-11-25T09:33:24.275" v="2664"/>
        <pc:sldMkLst>
          <pc:docMk/>
          <pc:sldMk cId="0" sldId="263"/>
        </pc:sldMkLst>
      </pc:sldChg>
      <pc:sldChg chg="add">
        <pc:chgData name="Asta Lauciuvienė" userId="57fb7a13-1d74-4a57-9060-84a01dc98240" providerId="ADAL" clId="{CD0D6F30-DAB9-4F29-AC51-C5D33F444D41}" dt="2024-11-19T12:35:54.715" v="140"/>
        <pc:sldMkLst>
          <pc:docMk/>
          <pc:sldMk cId="2659149271" sldId="269"/>
        </pc:sldMkLst>
      </pc:sldChg>
      <pc:sldChg chg="add">
        <pc:chgData name="Asta Lauciuvienė" userId="57fb7a13-1d74-4a57-9060-84a01dc98240" providerId="ADAL" clId="{CD0D6F30-DAB9-4F29-AC51-C5D33F444D41}" dt="2024-11-22T11:11:33.669" v="397"/>
        <pc:sldMkLst>
          <pc:docMk/>
          <pc:sldMk cId="1149723461" sldId="280"/>
        </pc:sldMkLst>
      </pc:sldChg>
      <pc:sldChg chg="modSp add">
        <pc:chgData name="Asta Lauciuvienė" userId="57fb7a13-1d74-4a57-9060-84a01dc98240" providerId="ADAL" clId="{CD0D6F30-DAB9-4F29-AC51-C5D33F444D41}" dt="2024-11-25T07:01:39.030" v="1518" actId="20577"/>
        <pc:sldMkLst>
          <pc:docMk/>
          <pc:sldMk cId="403805630" sldId="281"/>
        </pc:sldMkLst>
        <pc:spChg chg="mod">
          <ac:chgData name="Asta Lauciuvienė" userId="57fb7a13-1d74-4a57-9060-84a01dc98240" providerId="ADAL" clId="{CD0D6F30-DAB9-4F29-AC51-C5D33F444D41}" dt="2024-11-25T07:01:39.030" v="1518" actId="20577"/>
          <ac:spMkLst>
            <pc:docMk/>
            <pc:sldMk cId="403805630" sldId="281"/>
            <ac:spMk id="7" creationId="{00000000-0000-0000-0000-000000000000}"/>
          </ac:spMkLst>
        </pc:spChg>
        <pc:spChg chg="mod">
          <ac:chgData name="Asta Lauciuvienė" userId="57fb7a13-1d74-4a57-9060-84a01dc98240" providerId="ADAL" clId="{CD0D6F30-DAB9-4F29-AC51-C5D33F444D41}" dt="2024-11-22T11:14:18.804" v="437" actId="113"/>
          <ac:spMkLst>
            <pc:docMk/>
            <pc:sldMk cId="403805630" sldId="281"/>
            <ac:spMk id="16" creationId="{00000000-0000-0000-0000-000000000000}"/>
          </ac:spMkLst>
        </pc:spChg>
      </pc:sldChg>
      <pc:sldChg chg="modSp add">
        <pc:chgData name="Asta Lauciuvienė" userId="57fb7a13-1d74-4a57-9060-84a01dc98240" providerId="ADAL" clId="{CD0D6F30-DAB9-4F29-AC51-C5D33F444D41}" dt="2024-11-22T11:30:06.185" v="712" actId="113"/>
        <pc:sldMkLst>
          <pc:docMk/>
          <pc:sldMk cId="1159223185" sldId="282"/>
        </pc:sldMkLst>
        <pc:spChg chg="mod">
          <ac:chgData name="Asta Lauciuvienė" userId="57fb7a13-1d74-4a57-9060-84a01dc98240" providerId="ADAL" clId="{CD0D6F30-DAB9-4F29-AC51-C5D33F444D41}" dt="2024-11-22T11:30:06.185" v="712" actId="113"/>
          <ac:spMkLst>
            <pc:docMk/>
            <pc:sldMk cId="1159223185" sldId="282"/>
            <ac:spMk id="8" creationId="{00000000-0000-0000-0000-000000000000}"/>
          </ac:spMkLst>
        </pc:spChg>
      </pc:sldChg>
      <pc:sldChg chg="modSp add">
        <pc:chgData name="Asta Lauciuvienė" userId="57fb7a13-1d74-4a57-9060-84a01dc98240" providerId="ADAL" clId="{CD0D6F30-DAB9-4F29-AC51-C5D33F444D41}" dt="2024-11-22T12:06:13.889" v="714" actId="20577"/>
        <pc:sldMkLst>
          <pc:docMk/>
          <pc:sldMk cId="1698626588" sldId="283"/>
        </pc:sldMkLst>
        <pc:spChg chg="mod">
          <ac:chgData name="Asta Lauciuvienė" userId="57fb7a13-1d74-4a57-9060-84a01dc98240" providerId="ADAL" clId="{CD0D6F30-DAB9-4F29-AC51-C5D33F444D41}" dt="2024-11-22T12:06:13.889" v="714" actId="20577"/>
          <ac:spMkLst>
            <pc:docMk/>
            <pc:sldMk cId="1698626588" sldId="283"/>
            <ac:spMk id="8" creationId="{00000000-0000-0000-0000-000000000000}"/>
          </ac:spMkLst>
        </pc:spChg>
      </pc:sldChg>
      <pc:sldChg chg="modSp add">
        <pc:chgData name="Asta Lauciuvienė" userId="57fb7a13-1d74-4a57-9060-84a01dc98240" providerId="ADAL" clId="{CD0D6F30-DAB9-4F29-AC51-C5D33F444D41}" dt="2024-11-22T12:07:31.773" v="757" actId="20577"/>
        <pc:sldMkLst>
          <pc:docMk/>
          <pc:sldMk cId="3799632420" sldId="284"/>
        </pc:sldMkLst>
        <pc:spChg chg="mod">
          <ac:chgData name="Asta Lauciuvienė" userId="57fb7a13-1d74-4a57-9060-84a01dc98240" providerId="ADAL" clId="{CD0D6F30-DAB9-4F29-AC51-C5D33F444D41}" dt="2024-11-22T12:07:31.773" v="757" actId="20577"/>
          <ac:spMkLst>
            <pc:docMk/>
            <pc:sldMk cId="3799632420" sldId="284"/>
            <ac:spMk id="8" creationId="{00000000-0000-0000-0000-000000000000}"/>
          </ac:spMkLst>
        </pc:spChg>
      </pc:sldChg>
      <pc:sldChg chg="modSp add">
        <pc:chgData name="Asta Lauciuvienė" userId="57fb7a13-1d74-4a57-9060-84a01dc98240" providerId="ADAL" clId="{CD0D6F30-DAB9-4F29-AC51-C5D33F444D41}" dt="2024-11-22T12:07:56.490" v="762" actId="14100"/>
        <pc:sldMkLst>
          <pc:docMk/>
          <pc:sldMk cId="3270380122" sldId="396"/>
        </pc:sldMkLst>
        <pc:spChg chg="mod">
          <ac:chgData name="Asta Lauciuvienė" userId="57fb7a13-1d74-4a57-9060-84a01dc98240" providerId="ADAL" clId="{CD0D6F30-DAB9-4F29-AC51-C5D33F444D41}" dt="2024-11-22T12:07:56.490" v="762" actId="14100"/>
          <ac:spMkLst>
            <pc:docMk/>
            <pc:sldMk cId="3270380122" sldId="396"/>
            <ac:spMk id="7" creationId="{00000000-0000-0000-0000-000000000000}"/>
          </ac:spMkLst>
        </pc:spChg>
        <pc:spChg chg="mod">
          <ac:chgData name="Asta Lauciuvienė" userId="57fb7a13-1d74-4a57-9060-84a01dc98240" providerId="ADAL" clId="{CD0D6F30-DAB9-4F29-AC51-C5D33F444D41}" dt="2024-11-22T11:20:30.375" v="458"/>
          <ac:spMkLst>
            <pc:docMk/>
            <pc:sldMk cId="3270380122" sldId="396"/>
            <ac:spMk id="8" creationId="{00000000-0000-0000-0000-000000000000}"/>
          </ac:spMkLst>
        </pc:spChg>
        <pc:graphicFrameChg chg="mod modGraphic">
          <ac:chgData name="Asta Lauciuvienė" userId="57fb7a13-1d74-4a57-9060-84a01dc98240" providerId="ADAL" clId="{CD0D6F30-DAB9-4F29-AC51-C5D33F444D41}" dt="2024-11-22T11:25:43.657" v="497" actId="14734"/>
          <ac:graphicFrameMkLst>
            <pc:docMk/>
            <pc:sldMk cId="3270380122" sldId="396"/>
            <ac:graphicFrameMk id="2" creationId="{E8295E1F-C00E-4391-9E26-4C3D30AD0781}"/>
          </ac:graphicFrameMkLst>
        </pc:graphicFrameChg>
      </pc:sldChg>
      <pc:sldChg chg="modSp add ord">
        <pc:chgData name="Asta Lauciuvienė" userId="57fb7a13-1d74-4a57-9060-84a01dc98240" providerId="ADAL" clId="{CD0D6F30-DAB9-4F29-AC51-C5D33F444D41}" dt="2024-11-22T12:11:37.183" v="815" actId="14100"/>
        <pc:sldMkLst>
          <pc:docMk/>
          <pc:sldMk cId="1018339690" sldId="398"/>
        </pc:sldMkLst>
        <pc:spChg chg="mod">
          <ac:chgData name="Asta Lauciuvienė" userId="57fb7a13-1d74-4a57-9060-84a01dc98240" providerId="ADAL" clId="{CD0D6F30-DAB9-4F29-AC51-C5D33F444D41}" dt="2024-11-22T12:11:37.183" v="815" actId="14100"/>
          <ac:spMkLst>
            <pc:docMk/>
            <pc:sldMk cId="1018339690" sldId="398"/>
            <ac:spMk id="8" creationId="{00000000-0000-0000-0000-000000000000}"/>
          </ac:spMkLst>
        </pc:spChg>
        <pc:spChg chg="mod">
          <ac:chgData name="Asta Lauciuvienė" userId="57fb7a13-1d74-4a57-9060-84a01dc98240" providerId="ADAL" clId="{CD0D6F30-DAB9-4F29-AC51-C5D33F444D41}" dt="2024-11-22T12:10:53.192" v="782" actId="1076"/>
          <ac:spMkLst>
            <pc:docMk/>
            <pc:sldMk cId="1018339690" sldId="398"/>
            <ac:spMk id="10" creationId="{00000000-0000-0000-0000-000000000000}"/>
          </ac:spMkLst>
        </pc:spChg>
      </pc:sldChg>
      <pc:sldChg chg="add">
        <pc:chgData name="Asta Lauciuvienė" userId="57fb7a13-1d74-4a57-9060-84a01dc98240" providerId="ADAL" clId="{CD0D6F30-DAB9-4F29-AC51-C5D33F444D41}" dt="2024-11-25T09:31:21.490" v="2661"/>
        <pc:sldMkLst>
          <pc:docMk/>
          <pc:sldMk cId="3620081279" sldId="2622"/>
        </pc:sldMkLst>
      </pc:sldChg>
      <pc:sldChg chg="add">
        <pc:chgData name="Asta Lauciuvienė" userId="57fb7a13-1d74-4a57-9060-84a01dc98240" providerId="ADAL" clId="{CD0D6F30-DAB9-4F29-AC51-C5D33F444D41}" dt="2024-11-25T09:46:07.468" v="2720"/>
        <pc:sldMkLst>
          <pc:docMk/>
          <pc:sldMk cId="438248016" sldId="2641"/>
        </pc:sldMkLst>
      </pc:sldChg>
      <pc:sldChg chg="delSp add setBg delDesignElem">
        <pc:chgData name="Asta Lauciuvienė" userId="57fb7a13-1d74-4a57-9060-84a01dc98240" providerId="ADAL" clId="{CD0D6F30-DAB9-4F29-AC51-C5D33F444D41}" dt="2024-11-25T09:45:49.315" v="2719"/>
        <pc:sldMkLst>
          <pc:docMk/>
          <pc:sldMk cId="565527576" sldId="2642"/>
        </pc:sldMkLst>
        <pc:spChg chg="del">
          <ac:chgData name="Asta Lauciuvienė" userId="57fb7a13-1d74-4a57-9060-84a01dc98240" providerId="ADAL" clId="{CD0D6F30-DAB9-4F29-AC51-C5D33F444D41}" dt="2024-11-25T09:45:49.315" v="2719"/>
          <ac:spMkLst>
            <pc:docMk/>
            <pc:sldMk cId="565527576" sldId="2642"/>
            <ac:spMk id="14" creationId="{B9D7E975-9161-4F2D-AC53-69E1912F6B5D}"/>
          </ac:spMkLst>
        </pc:spChg>
        <pc:spChg chg="del">
          <ac:chgData name="Asta Lauciuvienė" userId="57fb7a13-1d74-4a57-9060-84a01dc98240" providerId="ADAL" clId="{CD0D6F30-DAB9-4F29-AC51-C5D33F444D41}" dt="2024-11-25T09:45:49.315" v="2719"/>
          <ac:spMkLst>
            <pc:docMk/>
            <pc:sldMk cId="565527576" sldId="2642"/>
            <ac:spMk id="16" creationId="{827DC2C4-B485-428A-BF4A-472D2967F47F}"/>
          </ac:spMkLst>
        </pc:spChg>
        <pc:spChg chg="del">
          <ac:chgData name="Asta Lauciuvienė" userId="57fb7a13-1d74-4a57-9060-84a01dc98240" providerId="ADAL" clId="{CD0D6F30-DAB9-4F29-AC51-C5D33F444D41}" dt="2024-11-25T09:45:49.315" v="2719"/>
          <ac:spMkLst>
            <pc:docMk/>
            <pc:sldMk cId="565527576" sldId="2642"/>
            <ac:spMk id="18" creationId="{463E6235-1649-4B47-9862-4026FC473B6F}"/>
          </ac:spMkLst>
        </pc:spChg>
      </pc:sldChg>
      <pc:sldChg chg="modSp add">
        <pc:chgData name="Asta Lauciuvienė" userId="57fb7a13-1d74-4a57-9060-84a01dc98240" providerId="ADAL" clId="{CD0D6F30-DAB9-4F29-AC51-C5D33F444D41}" dt="2024-11-22T13:01:34.183" v="913" actId="13926"/>
        <pc:sldMkLst>
          <pc:docMk/>
          <pc:sldMk cId="0" sldId="2658"/>
        </pc:sldMkLst>
        <pc:spChg chg="mod">
          <ac:chgData name="Asta Lauciuvienė" userId="57fb7a13-1d74-4a57-9060-84a01dc98240" providerId="ADAL" clId="{CD0D6F30-DAB9-4F29-AC51-C5D33F444D41}" dt="2024-11-22T13:01:34.183" v="913" actId="13926"/>
          <ac:spMkLst>
            <pc:docMk/>
            <pc:sldMk cId="0" sldId="2658"/>
            <ac:spMk id="5" creationId="{C28BDC48-8CBE-B664-E6D9-C15FD0EC31E7}"/>
          </ac:spMkLst>
        </pc:spChg>
      </pc:sldChg>
      <pc:sldChg chg="modSp add">
        <pc:chgData name="Asta Lauciuvienė" userId="57fb7a13-1d74-4a57-9060-84a01dc98240" providerId="ADAL" clId="{CD0D6F30-DAB9-4F29-AC51-C5D33F444D41}" dt="2024-11-22T11:07:47.991" v="392" actId="113"/>
        <pc:sldMkLst>
          <pc:docMk/>
          <pc:sldMk cId="2152868363" sldId="2659"/>
        </pc:sldMkLst>
        <pc:spChg chg="mod">
          <ac:chgData name="Asta Lauciuvienė" userId="57fb7a13-1d74-4a57-9060-84a01dc98240" providerId="ADAL" clId="{CD0D6F30-DAB9-4F29-AC51-C5D33F444D41}" dt="2024-11-22T11:07:47.991" v="392" actId="113"/>
          <ac:spMkLst>
            <pc:docMk/>
            <pc:sldMk cId="2152868363" sldId="2659"/>
            <ac:spMk id="2" creationId="{0769DE0D-96D2-48FD-BA20-663D150C2EA4}"/>
          </ac:spMkLst>
        </pc:spChg>
        <pc:graphicFrameChg chg="mod modGraphic">
          <ac:chgData name="Asta Lauciuvienė" userId="57fb7a13-1d74-4a57-9060-84a01dc98240" providerId="ADAL" clId="{CD0D6F30-DAB9-4F29-AC51-C5D33F444D41}" dt="2024-11-22T11:02:23.327" v="283" actId="14100"/>
          <ac:graphicFrameMkLst>
            <pc:docMk/>
            <pc:sldMk cId="2152868363" sldId="2659"/>
            <ac:graphicFrameMk id="4" creationId="{F90A4A70-73B0-4A9B-8F21-890647552BC1}"/>
          </ac:graphicFrameMkLst>
        </pc:graphicFrameChg>
      </pc:sldChg>
      <pc:sldChg chg="modSp add">
        <pc:chgData name="Asta Lauciuvienė" userId="57fb7a13-1d74-4a57-9060-84a01dc98240" providerId="ADAL" clId="{CD0D6F30-DAB9-4F29-AC51-C5D33F444D41}" dt="2024-11-22T11:07:29.165" v="377" actId="20577"/>
        <pc:sldMkLst>
          <pc:docMk/>
          <pc:sldMk cId="144755416" sldId="2660"/>
        </pc:sldMkLst>
        <pc:spChg chg="mod">
          <ac:chgData name="Asta Lauciuvienė" userId="57fb7a13-1d74-4a57-9060-84a01dc98240" providerId="ADAL" clId="{CD0D6F30-DAB9-4F29-AC51-C5D33F444D41}" dt="2024-11-22T11:07:29.165" v="377" actId="20577"/>
          <ac:spMkLst>
            <pc:docMk/>
            <pc:sldMk cId="144755416" sldId="2660"/>
            <ac:spMk id="7" creationId="{00000000-0000-0000-0000-000000000000}"/>
          </ac:spMkLst>
        </pc:spChg>
      </pc:sldChg>
      <pc:sldChg chg="add">
        <pc:chgData name="Asta Lauciuvienė" userId="57fb7a13-1d74-4a57-9060-84a01dc98240" providerId="ADAL" clId="{CD0D6F30-DAB9-4F29-AC51-C5D33F444D41}" dt="2024-11-22T11:09:19.055" v="395"/>
        <pc:sldMkLst>
          <pc:docMk/>
          <pc:sldMk cId="2732918259" sldId="2661"/>
        </pc:sldMkLst>
      </pc:sldChg>
      <pc:sldChg chg="add">
        <pc:chgData name="Asta Lauciuvienė" userId="57fb7a13-1d74-4a57-9060-84a01dc98240" providerId="ADAL" clId="{CD0D6F30-DAB9-4F29-AC51-C5D33F444D41}" dt="2024-11-22T11:11:09.237" v="396"/>
        <pc:sldMkLst>
          <pc:docMk/>
          <pc:sldMk cId="749582711" sldId="2662"/>
        </pc:sldMkLst>
      </pc:sldChg>
      <pc:sldChg chg="modSp add">
        <pc:chgData name="Asta Lauciuvienė" userId="57fb7a13-1d74-4a57-9060-84a01dc98240" providerId="ADAL" clId="{CD0D6F30-DAB9-4F29-AC51-C5D33F444D41}" dt="2024-11-22T13:13:39.806" v="1027" actId="20577"/>
        <pc:sldMkLst>
          <pc:docMk/>
          <pc:sldMk cId="1832256297" sldId="2664"/>
        </pc:sldMkLst>
        <pc:spChg chg="mod">
          <ac:chgData name="Asta Lauciuvienė" userId="57fb7a13-1d74-4a57-9060-84a01dc98240" providerId="ADAL" clId="{CD0D6F30-DAB9-4F29-AC51-C5D33F444D41}" dt="2024-11-22T13:00:44.755" v="911" actId="113"/>
          <ac:spMkLst>
            <pc:docMk/>
            <pc:sldMk cId="1832256297" sldId="2664"/>
            <ac:spMk id="2" creationId="{645BF9CE-0060-432B-BEC4-9A1EA4D25D8F}"/>
          </ac:spMkLst>
        </pc:spChg>
        <pc:graphicFrameChg chg="mod modGraphic">
          <ac:chgData name="Asta Lauciuvienė" userId="57fb7a13-1d74-4a57-9060-84a01dc98240" providerId="ADAL" clId="{CD0D6F30-DAB9-4F29-AC51-C5D33F444D41}" dt="2024-11-22T13:13:39.806" v="1027" actId="20577"/>
          <ac:graphicFrameMkLst>
            <pc:docMk/>
            <pc:sldMk cId="1832256297" sldId="2664"/>
            <ac:graphicFrameMk id="4" creationId="{78545307-12EA-4E4C-B1E3-26CBDEFEF0CF}"/>
          </ac:graphicFrameMkLst>
        </pc:graphicFrameChg>
      </pc:sldChg>
      <pc:sldChg chg="modSp add ord">
        <pc:chgData name="Asta Lauciuvienė" userId="57fb7a13-1d74-4a57-9060-84a01dc98240" providerId="ADAL" clId="{CD0D6F30-DAB9-4F29-AC51-C5D33F444D41}" dt="2024-11-25T07:08:00.083" v="1663" actId="14100"/>
        <pc:sldMkLst>
          <pc:docMk/>
          <pc:sldMk cId="4255172242" sldId="2665"/>
        </pc:sldMkLst>
        <pc:spChg chg="mod">
          <ac:chgData name="Asta Lauciuvienė" userId="57fb7a13-1d74-4a57-9060-84a01dc98240" providerId="ADAL" clId="{CD0D6F30-DAB9-4F29-AC51-C5D33F444D41}" dt="2024-11-22T13:14:58.180" v="1033" actId="14100"/>
          <ac:spMkLst>
            <pc:docMk/>
            <pc:sldMk cId="4255172242" sldId="2665"/>
            <ac:spMk id="2" creationId="{C123E61E-FFAD-413D-8DA3-F20A271E7775}"/>
          </ac:spMkLst>
        </pc:spChg>
        <pc:graphicFrameChg chg="mod modGraphic">
          <ac:chgData name="Asta Lauciuvienė" userId="57fb7a13-1d74-4a57-9060-84a01dc98240" providerId="ADAL" clId="{CD0D6F30-DAB9-4F29-AC51-C5D33F444D41}" dt="2024-11-25T07:08:00.083" v="1663" actId="14100"/>
          <ac:graphicFrameMkLst>
            <pc:docMk/>
            <pc:sldMk cId="4255172242" sldId="2665"/>
            <ac:graphicFrameMk id="4" creationId="{A006165B-469A-4B83-B4FA-260B9F31B1E8}"/>
          </ac:graphicFrameMkLst>
        </pc:graphicFrameChg>
      </pc:sldChg>
      <pc:sldChg chg="modSp add">
        <pc:chgData name="Asta Lauciuvienė" userId="57fb7a13-1d74-4a57-9060-84a01dc98240" providerId="ADAL" clId="{CD0D6F30-DAB9-4F29-AC51-C5D33F444D41}" dt="2024-11-25T07:11:33.743" v="1778" actId="14100"/>
        <pc:sldMkLst>
          <pc:docMk/>
          <pc:sldMk cId="1293589731" sldId="2666"/>
        </pc:sldMkLst>
        <pc:spChg chg="mod">
          <ac:chgData name="Asta Lauciuvienė" userId="57fb7a13-1d74-4a57-9060-84a01dc98240" providerId="ADAL" clId="{CD0D6F30-DAB9-4F29-AC51-C5D33F444D41}" dt="2024-11-25T07:11:26.603" v="1777" actId="122"/>
          <ac:spMkLst>
            <pc:docMk/>
            <pc:sldMk cId="1293589731" sldId="2666"/>
            <ac:spMk id="2" creationId="{1CFE1E26-EFF2-434B-ADC5-8D997FB6B3FF}"/>
          </ac:spMkLst>
        </pc:spChg>
        <pc:graphicFrameChg chg="mod modGraphic">
          <ac:chgData name="Asta Lauciuvienė" userId="57fb7a13-1d74-4a57-9060-84a01dc98240" providerId="ADAL" clId="{CD0D6F30-DAB9-4F29-AC51-C5D33F444D41}" dt="2024-11-25T07:11:33.743" v="1778" actId="14100"/>
          <ac:graphicFrameMkLst>
            <pc:docMk/>
            <pc:sldMk cId="1293589731" sldId="2666"/>
            <ac:graphicFrameMk id="4" creationId="{5E163DA3-74CC-4DE2-B136-A89632D2B8C9}"/>
          </ac:graphicFrameMkLst>
        </pc:graphicFrameChg>
      </pc:sldChg>
      <pc:sldChg chg="modSp add">
        <pc:chgData name="Asta Lauciuvienė" userId="57fb7a13-1d74-4a57-9060-84a01dc98240" providerId="ADAL" clId="{CD0D6F30-DAB9-4F29-AC51-C5D33F444D41}" dt="2024-11-22T13:44:27.974" v="1505" actId="113"/>
        <pc:sldMkLst>
          <pc:docMk/>
          <pc:sldMk cId="3960499731" sldId="2674"/>
        </pc:sldMkLst>
        <pc:spChg chg="mod">
          <ac:chgData name="Asta Lauciuvienė" userId="57fb7a13-1d74-4a57-9060-84a01dc98240" providerId="ADAL" clId="{CD0D6F30-DAB9-4F29-AC51-C5D33F444D41}" dt="2024-11-22T13:41:50.574" v="1504" actId="20577"/>
          <ac:spMkLst>
            <pc:docMk/>
            <pc:sldMk cId="3960499731" sldId="2674"/>
            <ac:spMk id="2" creationId="{6675ACBC-A7AE-468D-901D-C0E8E679985C}"/>
          </ac:spMkLst>
        </pc:spChg>
        <pc:spChg chg="mod">
          <ac:chgData name="Asta Lauciuvienė" userId="57fb7a13-1d74-4a57-9060-84a01dc98240" providerId="ADAL" clId="{CD0D6F30-DAB9-4F29-AC51-C5D33F444D41}" dt="2024-11-22T13:44:27.974" v="1505" actId="113"/>
          <ac:spMkLst>
            <pc:docMk/>
            <pc:sldMk cId="3960499731" sldId="2674"/>
            <ac:spMk id="3" creationId="{5D80D53D-54CA-46A8-9610-0115AF5ECF6A}"/>
          </ac:spMkLst>
        </pc:spChg>
      </pc:sldChg>
      <pc:sldChg chg="modSp add">
        <pc:chgData name="Asta Lauciuvienė" userId="57fb7a13-1d74-4a57-9060-84a01dc98240" providerId="ADAL" clId="{CD0D6F30-DAB9-4F29-AC51-C5D33F444D41}" dt="2024-11-25T07:30:34.585" v="2013" actId="113"/>
        <pc:sldMkLst>
          <pc:docMk/>
          <pc:sldMk cId="3545373912" sldId="2675"/>
        </pc:sldMkLst>
        <pc:spChg chg="mod">
          <ac:chgData name="Asta Lauciuvienė" userId="57fb7a13-1d74-4a57-9060-84a01dc98240" providerId="ADAL" clId="{CD0D6F30-DAB9-4F29-AC51-C5D33F444D41}" dt="2024-11-25T07:30:34.585" v="2013" actId="113"/>
          <ac:spMkLst>
            <pc:docMk/>
            <pc:sldMk cId="3545373912" sldId="2675"/>
            <ac:spMk id="2" creationId="{9B0C67DF-A04F-4625-B293-BADC5B9FE932}"/>
          </ac:spMkLst>
        </pc:spChg>
        <pc:graphicFrameChg chg="mod modGraphic">
          <ac:chgData name="Asta Lauciuvienė" userId="57fb7a13-1d74-4a57-9060-84a01dc98240" providerId="ADAL" clId="{CD0D6F30-DAB9-4F29-AC51-C5D33F444D41}" dt="2024-11-25T07:30:11.793" v="2012" actId="14734"/>
          <ac:graphicFrameMkLst>
            <pc:docMk/>
            <pc:sldMk cId="3545373912" sldId="2675"/>
            <ac:graphicFrameMk id="4" creationId="{44F12CBC-1AF6-4A68-BA1B-665E937C9F20}"/>
          </ac:graphicFrameMkLst>
        </pc:graphicFrameChg>
      </pc:sldChg>
      <pc:sldChg chg="addSp delSp modSp add">
        <pc:chgData name="Asta Lauciuvienė" userId="57fb7a13-1d74-4a57-9060-84a01dc98240" providerId="ADAL" clId="{CD0D6F30-DAB9-4F29-AC51-C5D33F444D41}" dt="2024-11-25T07:41:41.654" v="2093" actId="13926"/>
        <pc:sldMkLst>
          <pc:docMk/>
          <pc:sldMk cId="1696192995" sldId="2676"/>
        </pc:sldMkLst>
        <pc:spChg chg="mod">
          <ac:chgData name="Asta Lauciuvienė" userId="57fb7a13-1d74-4a57-9060-84a01dc98240" providerId="ADAL" clId="{CD0D6F30-DAB9-4F29-AC51-C5D33F444D41}" dt="2024-11-25T07:41:41.654" v="2093" actId="13926"/>
          <ac:spMkLst>
            <pc:docMk/>
            <pc:sldMk cId="1696192995" sldId="2676"/>
            <ac:spMk id="2" creationId="{EE4EE688-39A0-4FB6-97F6-B8315F319279}"/>
          </ac:spMkLst>
        </pc:spChg>
        <pc:graphicFrameChg chg="mod modGraphic">
          <ac:chgData name="Asta Lauciuvienė" userId="57fb7a13-1d74-4a57-9060-84a01dc98240" providerId="ADAL" clId="{CD0D6F30-DAB9-4F29-AC51-C5D33F444D41}" dt="2024-11-25T07:39:59.660" v="2091" actId="20577"/>
          <ac:graphicFrameMkLst>
            <pc:docMk/>
            <pc:sldMk cId="1696192995" sldId="2676"/>
            <ac:graphicFrameMk id="4" creationId="{5272B7FF-84D8-4579-AA8A-2A78FCC4C004}"/>
          </ac:graphicFrameMkLst>
        </pc:graphicFrameChg>
        <pc:graphicFrameChg chg="add del mod">
          <ac:chgData name="Asta Lauciuvienė" userId="57fb7a13-1d74-4a57-9060-84a01dc98240" providerId="ADAL" clId="{CD0D6F30-DAB9-4F29-AC51-C5D33F444D41}" dt="2024-11-25T07:32:51.037" v="2018"/>
          <ac:graphicFrameMkLst>
            <pc:docMk/>
            <pc:sldMk cId="1696192995" sldId="2676"/>
            <ac:graphicFrameMk id="5" creationId="{B8677005-149F-48DC-BD8D-7D1E39C6427C}"/>
          </ac:graphicFrameMkLst>
        </pc:graphicFrameChg>
      </pc:sldChg>
      <pc:sldChg chg="modSp add">
        <pc:chgData name="Asta Lauciuvienė" userId="57fb7a13-1d74-4a57-9060-84a01dc98240" providerId="ADAL" clId="{CD0D6F30-DAB9-4F29-AC51-C5D33F444D41}" dt="2024-11-25T09:09:34.607" v="2481" actId="113"/>
        <pc:sldMkLst>
          <pc:docMk/>
          <pc:sldMk cId="3208582797" sldId="2677"/>
        </pc:sldMkLst>
        <pc:spChg chg="mod">
          <ac:chgData name="Asta Lauciuvienė" userId="57fb7a13-1d74-4a57-9060-84a01dc98240" providerId="ADAL" clId="{CD0D6F30-DAB9-4F29-AC51-C5D33F444D41}" dt="2024-11-25T07:38:53.714" v="2066" actId="20577"/>
          <ac:spMkLst>
            <pc:docMk/>
            <pc:sldMk cId="3208582797" sldId="2677"/>
            <ac:spMk id="2" creationId="{403E76DD-E4AC-4E19-AC3F-0B657467EADB}"/>
          </ac:spMkLst>
        </pc:spChg>
        <pc:graphicFrameChg chg="mod modGraphic">
          <ac:chgData name="Asta Lauciuvienė" userId="57fb7a13-1d74-4a57-9060-84a01dc98240" providerId="ADAL" clId="{CD0D6F30-DAB9-4F29-AC51-C5D33F444D41}" dt="2024-11-25T09:09:34.607" v="2481" actId="113"/>
          <ac:graphicFrameMkLst>
            <pc:docMk/>
            <pc:sldMk cId="3208582797" sldId="2677"/>
            <ac:graphicFrameMk id="4" creationId="{C6C16BF6-72D3-4051-829A-12E8A86FFC11}"/>
          </ac:graphicFrameMkLst>
        </pc:graphicFrameChg>
      </pc:sldChg>
      <pc:sldChg chg="modSp add">
        <pc:chgData name="Asta Lauciuvienė" userId="57fb7a13-1d74-4a57-9060-84a01dc98240" providerId="ADAL" clId="{CD0D6F30-DAB9-4F29-AC51-C5D33F444D41}" dt="2024-11-25T09:00:45.970" v="2440" actId="20577"/>
        <pc:sldMkLst>
          <pc:docMk/>
          <pc:sldMk cId="73430977" sldId="2678"/>
        </pc:sldMkLst>
        <pc:spChg chg="mod">
          <ac:chgData name="Asta Lauciuvienė" userId="57fb7a13-1d74-4a57-9060-84a01dc98240" providerId="ADAL" clId="{CD0D6F30-DAB9-4F29-AC51-C5D33F444D41}" dt="2024-11-25T08:47:54.921" v="2231" actId="122"/>
          <ac:spMkLst>
            <pc:docMk/>
            <pc:sldMk cId="73430977" sldId="2678"/>
            <ac:spMk id="2" creationId="{93486663-EFC3-4E42-A6D0-0AE447ECE5AF}"/>
          </ac:spMkLst>
        </pc:spChg>
        <pc:graphicFrameChg chg="mod modGraphic">
          <ac:chgData name="Asta Lauciuvienė" userId="57fb7a13-1d74-4a57-9060-84a01dc98240" providerId="ADAL" clId="{CD0D6F30-DAB9-4F29-AC51-C5D33F444D41}" dt="2024-11-25T09:00:45.970" v="2440" actId="20577"/>
          <ac:graphicFrameMkLst>
            <pc:docMk/>
            <pc:sldMk cId="73430977" sldId="2678"/>
            <ac:graphicFrameMk id="4" creationId="{1BD97B2E-ACD0-489E-9D35-C836FEFB260F}"/>
          </ac:graphicFrameMkLst>
        </pc:graphicFrameChg>
      </pc:sldChg>
      <pc:sldChg chg="modSp add">
        <pc:chgData name="Asta Lauciuvienė" userId="57fb7a13-1d74-4a57-9060-84a01dc98240" providerId="ADAL" clId="{CD0D6F30-DAB9-4F29-AC51-C5D33F444D41}" dt="2024-11-25T09:41:23.544" v="2711" actId="20577"/>
        <pc:sldMkLst>
          <pc:docMk/>
          <pc:sldMk cId="2050417153" sldId="2681"/>
        </pc:sldMkLst>
        <pc:spChg chg="mod">
          <ac:chgData name="Asta Lauciuvienė" userId="57fb7a13-1d74-4a57-9060-84a01dc98240" providerId="ADAL" clId="{CD0D6F30-DAB9-4F29-AC51-C5D33F444D41}" dt="2024-11-25T09:41:23.544" v="2711" actId="20577"/>
          <ac:spMkLst>
            <pc:docMk/>
            <pc:sldMk cId="2050417153" sldId="2681"/>
            <ac:spMk id="2" creationId="{0C76D424-D194-4BE3-A5F3-F71D143515D1}"/>
          </ac:spMkLst>
        </pc:spChg>
        <pc:graphicFrameChg chg="mod modGraphic">
          <ac:chgData name="Asta Lauciuvienė" userId="57fb7a13-1d74-4a57-9060-84a01dc98240" providerId="ADAL" clId="{CD0D6F30-DAB9-4F29-AC51-C5D33F444D41}" dt="2024-11-25T09:24:32.453" v="2652" actId="13926"/>
          <ac:graphicFrameMkLst>
            <pc:docMk/>
            <pc:sldMk cId="2050417153" sldId="2681"/>
            <ac:graphicFrameMk id="4" creationId="{7BBCB6DB-5A82-49BB-9FE9-F8A84BE2D12F}"/>
          </ac:graphicFrameMkLst>
        </pc:graphicFrameChg>
      </pc:sldChg>
      <pc:sldChg chg="add">
        <pc:chgData name="Asta Lauciuvienė" userId="57fb7a13-1d74-4a57-9060-84a01dc98240" providerId="ADAL" clId="{CD0D6F30-DAB9-4F29-AC51-C5D33F444D41}" dt="2024-11-25T09:30:47.414" v="2659"/>
        <pc:sldMkLst>
          <pc:docMk/>
          <pc:sldMk cId="2543855406" sldId="2723"/>
        </pc:sldMkLst>
      </pc:sldChg>
      <pc:sldChg chg="add">
        <pc:chgData name="Asta Lauciuvienė" userId="57fb7a13-1d74-4a57-9060-84a01dc98240" providerId="ADAL" clId="{CD0D6F30-DAB9-4F29-AC51-C5D33F444D41}" dt="2024-11-25T09:31:04.321" v="2660"/>
        <pc:sldMkLst>
          <pc:docMk/>
          <pc:sldMk cId="1884026166" sldId="2727"/>
        </pc:sldMkLst>
      </pc:sldChg>
      <pc:sldChg chg="add">
        <pc:chgData name="Asta Lauciuvienė" userId="57fb7a13-1d74-4a57-9060-84a01dc98240" providerId="ADAL" clId="{CD0D6F30-DAB9-4F29-AC51-C5D33F444D41}" dt="2024-11-25T09:31:38.071" v="2662"/>
        <pc:sldMkLst>
          <pc:docMk/>
          <pc:sldMk cId="988706936" sldId="2730"/>
        </pc:sldMkLst>
      </pc:sldChg>
      <pc:sldChg chg="modSp add">
        <pc:chgData name="Asta Lauciuvienė" userId="57fb7a13-1d74-4a57-9060-84a01dc98240" providerId="ADAL" clId="{CD0D6F30-DAB9-4F29-AC51-C5D33F444D41}" dt="2024-11-25T09:35:14.886" v="2674" actId="20577"/>
        <pc:sldMkLst>
          <pc:docMk/>
          <pc:sldMk cId="0" sldId="2733"/>
        </pc:sldMkLst>
        <pc:spChg chg="mod">
          <ac:chgData name="Asta Lauciuvienė" userId="57fb7a13-1d74-4a57-9060-84a01dc98240" providerId="ADAL" clId="{CD0D6F30-DAB9-4F29-AC51-C5D33F444D41}" dt="2024-11-25T09:34:38.383" v="2666" actId="20577"/>
          <ac:spMkLst>
            <pc:docMk/>
            <pc:sldMk cId="0" sldId="2733"/>
            <ac:spMk id="12" creationId="{00000000-0000-0000-0000-000000000000}"/>
          </ac:spMkLst>
        </pc:spChg>
        <pc:spChg chg="mod">
          <ac:chgData name="Asta Lauciuvienė" userId="57fb7a13-1d74-4a57-9060-84a01dc98240" providerId="ADAL" clId="{CD0D6F30-DAB9-4F29-AC51-C5D33F444D41}" dt="2024-11-25T09:35:08.858" v="2672" actId="20577"/>
          <ac:spMkLst>
            <pc:docMk/>
            <pc:sldMk cId="0" sldId="2733"/>
            <ac:spMk id="16" creationId="{00000000-0000-0000-0000-000000000000}"/>
          </ac:spMkLst>
        </pc:spChg>
        <pc:spChg chg="mod">
          <ac:chgData name="Asta Lauciuvienė" userId="57fb7a13-1d74-4a57-9060-84a01dc98240" providerId="ADAL" clId="{CD0D6F30-DAB9-4F29-AC51-C5D33F444D41}" dt="2024-11-25T09:35:14.886" v="2674" actId="20577"/>
          <ac:spMkLst>
            <pc:docMk/>
            <pc:sldMk cId="0" sldId="2733"/>
            <ac:spMk id="20" creationId="{00000000-0000-0000-0000-000000000000}"/>
          </ac:spMkLst>
        </pc:spChg>
      </pc:sldChg>
      <pc:sldChg chg="add del">
        <pc:chgData name="Asta Lauciuvienė" userId="57fb7a13-1d74-4a57-9060-84a01dc98240" providerId="ADAL" clId="{CD0D6F30-DAB9-4F29-AC51-C5D33F444D41}" dt="2024-11-25T09:37:00.415" v="2676"/>
        <pc:sldMkLst>
          <pc:docMk/>
          <pc:sldMk cId="1719211802" sldId="2734"/>
        </pc:sldMkLst>
        <pc:spChg chg="mod">
          <ac:chgData name="Asta Lauciuvienė" userId="57fb7a13-1d74-4a57-9060-84a01dc98240" providerId="ADAL" clId="{CD0D6F30-DAB9-4F29-AC51-C5D33F444D41}" dt="2024-11-25T09:41:48.936" v="2716" actId="122"/>
          <ac:spMkLst>
            <pc:docMk/>
            <pc:sldMk cId="1719211802" sldId="2734"/>
            <ac:spMk id="2" creationId="{8E87604A-9503-4C7A-A86E-B04CE8F59512}"/>
          </ac:spMkLst>
        </pc:spChg>
        <pc:graphicFrameChg chg="mod modGraphic">
          <ac:chgData name="Asta Lauciuvienė" userId="57fb7a13-1d74-4a57-9060-84a01dc98240" providerId="ADAL" clId="{CD0D6F30-DAB9-4F29-AC51-C5D33F444D41}" dt="2024-11-25T09:41:01.802" v="2707" actId="13926"/>
          <ac:graphicFrameMkLst>
            <pc:docMk/>
            <pc:sldMk cId="1719211802" sldId="2734"/>
            <ac:graphicFrameMk id="4" creationId="{2F9E660E-220D-4FF8-9AEA-4E23E9806B4A}"/>
          </ac:graphicFrameMkLst>
        </pc:graphicFrameChg>
      </pc:sldChg>
      <pc:sldChg chg="modSp add">
        <pc:chgData name="Asta Lauciuvienė" userId="57fb7a13-1d74-4a57-9060-84a01dc98240" providerId="ADAL" clId="{CD0D6F30-DAB9-4F29-AC51-C5D33F444D41}" dt="2024-11-25T09:54:29.368" v="2741" actId="255"/>
        <pc:sldMkLst>
          <pc:docMk/>
          <pc:sldMk cId="1688098190" sldId="2735"/>
        </pc:sldMkLst>
        <pc:spChg chg="mod">
          <ac:chgData name="Asta Lauciuvienė" userId="57fb7a13-1d74-4a57-9060-84a01dc98240" providerId="ADAL" clId="{CD0D6F30-DAB9-4F29-AC51-C5D33F444D41}" dt="2024-11-25T09:50:55.579" v="2730" actId="20577"/>
          <ac:spMkLst>
            <pc:docMk/>
            <pc:sldMk cId="1688098190" sldId="2735"/>
            <ac:spMk id="2" creationId="{CDB08256-C58C-4AC4-B432-C60C4A384558}"/>
          </ac:spMkLst>
        </pc:spChg>
        <pc:graphicFrameChg chg="mod modGraphic">
          <ac:chgData name="Asta Lauciuvienė" userId="57fb7a13-1d74-4a57-9060-84a01dc98240" providerId="ADAL" clId="{CD0D6F30-DAB9-4F29-AC51-C5D33F444D41}" dt="2024-11-25T09:54:29.368" v="2741" actId="255"/>
          <ac:graphicFrameMkLst>
            <pc:docMk/>
            <pc:sldMk cId="1688098190" sldId="2735"/>
            <ac:graphicFrameMk id="4" creationId="{B511249F-346A-40D0-BE47-7C716C2CD4D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-tar.lt/portal/lt/legalAct/57905ab0b20a11ef88c08519262548c4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-tar.lt/portal/lt/legalAct/57905ab0b20a11ef88c08519262548c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5BC7F-A99C-4E51-810F-D1C7B259222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17C85B-9F5D-460B-B8B2-5EBDBDF7A17C}">
      <dgm:prSet/>
      <dgm:spPr/>
      <dgm:t>
        <a:bodyPr/>
        <a:lstStyle/>
        <a:p>
          <a:r>
            <a:rPr lang="lt-LT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Švietimo aprūpinimo standartas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907A7-7B8B-42A1-B9E7-51E7D1F0CD2A}" type="parTrans" cxnId="{3C7C729A-9949-4331-892A-679E2D5F6FB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734C22-D64F-4B13-AFE8-3F89F796A8AC}" type="sibTrans" cxnId="{3C7C729A-9949-4331-892A-679E2D5F6FB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4824B-B0C6-46B2-9D4A-B856AE6A47B3}">
      <dgm:prSet/>
      <dgm:spPr/>
      <dgm:t>
        <a:bodyPr/>
        <a:lstStyle/>
        <a:p>
          <a:r>
            <a:rPr lang="lt-LT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2024 m. gruodžio 4 d. Nr. V-1374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1BB70-F0A6-47A7-BD0A-CEEE25554D9D}" type="parTrans" cxnId="{B6E601F5-9D47-404A-9886-2D44DD88D8C1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66C63-0FB8-41E6-BCF3-03BA41B7AE34}" type="sibTrans" cxnId="{B6E601F5-9D47-404A-9886-2D44DD88D8C1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FD28E-1650-423C-85E1-1F563659FFC5}">
      <dgm:prSet/>
      <dgm:spPr/>
      <dgm:t>
        <a:bodyPr/>
        <a:lstStyle/>
        <a:p>
          <a:r>
            <a:rPr lang="lt-LT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priedas (Mokyklos skaitmeninė infrastruktūra) 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C5109B-634A-4501-A7C5-F98E035869D9}" type="parTrans" cxnId="{3DCDAD35-43F6-460C-BDC7-F69DC9326FB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F7BC1-4CDB-41E9-A77F-4382A5F095B0}" type="sibTrans" cxnId="{3DCDAD35-43F6-460C-BDC7-F69DC9326FB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6F05D-2ACC-4508-A9B8-5CEC77AC6D47}">
      <dgm:prSet/>
      <dgm:spPr/>
      <dgm:t>
        <a:bodyPr/>
        <a:lstStyle/>
        <a:p>
          <a:r>
            <a:rPr lang="lt-LT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priedas (ikimokyklinis) 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1BCAD-A25D-4CDA-AD46-C29E1F89ED84}" type="parTrans" cxnId="{5D7A4C7C-174D-478D-ABE5-43D8ADD1066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89FE60-D68D-42AE-98B2-912247A7884F}" type="sibTrans" cxnId="{5D7A4C7C-174D-478D-ABE5-43D8ADD1066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BCC8D-ED52-4A99-A45C-86F4F75159FF}">
      <dgm:prSet/>
      <dgm:spPr/>
      <dgm:t>
        <a:bodyPr/>
        <a:lstStyle/>
        <a:p>
          <a:r>
            <a:rPr lang="lt-LT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priedas (priešmokyklinis)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E0F97-FD79-4875-B1CD-A2E424F0EED7}" type="parTrans" cxnId="{3B560F72-85CC-4833-AADB-6DF89B52876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BB93F6-93BD-4C36-B627-138B97BA03BB}" type="sibTrans" cxnId="{3B560F72-85CC-4833-AADB-6DF89B52876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00385-347B-4EC5-A6C5-3949926EB614}">
      <dgm:prSet/>
      <dgm:spPr/>
      <dgm:t>
        <a:bodyPr/>
        <a:lstStyle/>
        <a:p>
          <a:r>
            <a:rPr lang="lt-LT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 priedas (pradinis); 5 priedas (pagrindinis, 5-8 kl.); 6 priedas (pagrindinis (9-10 kl.); 7 priedas (vidurinis)   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0061A-F3B2-49C0-A77D-5D832250FC21}" type="parTrans" cxnId="{00F357D8-184E-4D12-B4FB-C8FEE6831A6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3AC82-BC73-4836-9658-609EEE0F4A28}" type="sibTrans" cxnId="{00F357D8-184E-4D12-B4FB-C8FEE6831A6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4E61F9-AFC0-4DAD-B431-E9A27305274B}">
      <dgm:prSet/>
      <dgm:spPr/>
      <dgm:t>
        <a:bodyPr/>
        <a:lstStyle/>
        <a:p>
          <a:r>
            <a:rPr lang="lt-LT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Dorinis ugdymas 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99DF0-B66B-4299-A1F3-0863743337E1}" type="parTrans" cxnId="{AD7FEC2F-3D85-498B-B32D-B98E0E813A0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9E9A5-2CDB-48C1-8F82-F7566D7E7945}" type="sibTrans" cxnId="{AD7FEC2F-3D85-498B-B32D-B98E0E813A0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F92DDF-4FF3-4871-8BEA-E7243C818922}">
      <dgm:prSet/>
      <dgm:spPr/>
      <dgm:t>
        <a:bodyPr/>
        <a:lstStyle/>
        <a:p>
          <a:r>
            <a:rPr lang="lt-LT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Kalbinis ugdymas 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32003-8E6D-43ED-AE31-37D605861EE9}" type="parTrans" cxnId="{9E7993D4-BD2E-4AFC-B7EC-E1DBF6BD8575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E1A58-39DE-4897-BDC2-618226D2C56D}" type="sibTrans" cxnId="{9E7993D4-BD2E-4AFC-B7EC-E1DBF6BD8575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BD656-FAB5-4B1C-9F33-9EADF7059326}">
      <dgm:prSet/>
      <dgm:spPr/>
      <dgm:t>
        <a:bodyPr/>
        <a:lstStyle/>
        <a:p>
          <a:r>
            <a:rPr lang="lt-LT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Visuomeninis ugdymas 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29556C-87E8-40DD-91ED-750D16DE8176}" type="parTrans" cxnId="{646406E2-0B2B-419B-8768-6112CA526075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5D798-CE94-4453-94D3-7E3FB234EDDD}" type="sibTrans" cxnId="{646406E2-0B2B-419B-8768-6112CA526075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B6FDE-DC79-4EA7-A329-D37996C39F15}">
      <dgm:prSet/>
      <dgm:spPr/>
      <dgm:t>
        <a:bodyPr/>
        <a:lstStyle/>
        <a:p>
          <a:r>
            <a:rPr lang="lt-LT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Matematika, Gamtos mokslai, technologijos 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8B873-9958-4DCF-A37C-CD25EC43D148}" type="parTrans" cxnId="{D19AB5AE-D2D2-47BB-9FAA-A398FC9C32C8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59B16-CC23-46E1-95EF-9EFD007E1F04}" type="sibTrans" cxnId="{D19AB5AE-D2D2-47BB-9FAA-A398FC9C32C8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82A111-145C-45F5-8A2C-5EEA5D2BC5C7}">
      <dgm:prSet/>
      <dgm:spPr/>
      <dgm:t>
        <a:bodyPr/>
        <a:lstStyle/>
        <a:p>
          <a:r>
            <a:rPr lang="lt-LT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Meninis ugdymas 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7BB3DE-7D42-4B01-9CD9-0A4F16BC7325}" type="parTrans" cxnId="{6A0464C5-0AAB-488B-A39E-81FA1A59B81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5942E-D8BF-4A61-91EC-EE837B2E3B45}" type="sibTrans" cxnId="{6A0464C5-0AAB-488B-A39E-81FA1A59B81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C30112-FC05-4397-8851-CCF53F5DF60C}">
      <dgm:prSet/>
      <dgm:spPr/>
      <dgm:t>
        <a:bodyPr/>
        <a:lstStyle/>
        <a:p>
          <a:r>
            <a:rPr lang="lt-LT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Fizinis ir sveikatos ugdymas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70C0B-742F-4E3F-8228-B31F4EF9DFBE}" type="parTrans" cxnId="{464539BE-8034-424D-BE30-9EE536648897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E27A5-6AEE-489C-A6A5-E5233619B130}" type="sibTrans" cxnId="{464539BE-8034-424D-BE30-9EE536648897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DE2173-FEA4-44C3-AD7A-B21195A549ED}" type="pres">
      <dgm:prSet presAssocID="{BAD5BC7F-A99C-4E51-810F-D1C7B259222E}" presName="linear" presStyleCnt="0">
        <dgm:presLayoutVars>
          <dgm:animLvl val="lvl"/>
          <dgm:resizeHandles val="exact"/>
        </dgm:presLayoutVars>
      </dgm:prSet>
      <dgm:spPr/>
    </dgm:pt>
    <dgm:pt modelId="{EF3E4440-1101-4C09-BB2A-BB9A47EFB2D9}" type="pres">
      <dgm:prSet presAssocID="{2B17C85B-9F5D-460B-B8B2-5EBDBDF7A17C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422D6748-5A8E-4A3B-A11B-1C67E7942040}" type="pres">
      <dgm:prSet presAssocID="{0E734C22-D64F-4B13-AFE8-3F89F796A8AC}" presName="spacer" presStyleCnt="0"/>
      <dgm:spPr/>
    </dgm:pt>
    <dgm:pt modelId="{BBBBB779-06C1-4B37-AE85-74A527B94AC6}" type="pres">
      <dgm:prSet presAssocID="{9CF4824B-B0C6-46B2-9D4A-B856AE6A47B3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9073E2ED-9877-4C7E-9F54-4A52F1619A48}" type="pres">
      <dgm:prSet presAssocID="{D0166C63-0FB8-41E6-BCF3-03BA41B7AE34}" presName="spacer" presStyleCnt="0"/>
      <dgm:spPr/>
    </dgm:pt>
    <dgm:pt modelId="{F5D01906-A670-4AA6-9796-360ACD827F16}" type="pres">
      <dgm:prSet presAssocID="{600FD28E-1650-423C-85E1-1F563659FFC5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FA6BE1EE-B659-46FE-BA82-3E89077964CE}" type="pres">
      <dgm:prSet presAssocID="{EAFF7BC1-4CDB-41E9-A77F-4382A5F095B0}" presName="spacer" presStyleCnt="0"/>
      <dgm:spPr/>
    </dgm:pt>
    <dgm:pt modelId="{C07BD2DF-9A39-43B7-9D45-BAB7822B35DA}" type="pres">
      <dgm:prSet presAssocID="{39B6F05D-2ACC-4508-A9B8-5CEC77AC6D47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E9413748-CE25-469C-A00D-31BA0F0103CE}" type="pres">
      <dgm:prSet presAssocID="{C689FE60-D68D-42AE-98B2-912247A7884F}" presName="spacer" presStyleCnt="0"/>
      <dgm:spPr/>
    </dgm:pt>
    <dgm:pt modelId="{E74F6BC6-57CB-46E3-8029-B202483B0CA4}" type="pres">
      <dgm:prSet presAssocID="{DB8BCC8D-ED52-4A99-A45C-86F4F75159FF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0C1D1337-9AE2-493B-97AA-01E08AE6AFAD}" type="pres">
      <dgm:prSet presAssocID="{0CBB93F6-93BD-4C36-B627-138B97BA03BB}" presName="spacer" presStyleCnt="0"/>
      <dgm:spPr/>
    </dgm:pt>
    <dgm:pt modelId="{91A4B1AF-B16A-4821-8864-658D825C20B9}" type="pres">
      <dgm:prSet presAssocID="{FB900385-347B-4EC5-A6C5-3949926EB614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EEA2901F-425A-4EF6-8B98-8A05237F3A5A}" type="pres">
      <dgm:prSet presAssocID="{FE33AC82-BC73-4836-9658-609EEE0F4A28}" presName="spacer" presStyleCnt="0"/>
      <dgm:spPr/>
    </dgm:pt>
    <dgm:pt modelId="{7BABB96A-5058-4D12-B5A9-995C3EDC4F34}" type="pres">
      <dgm:prSet presAssocID="{394E61F9-AFC0-4DAD-B431-E9A27305274B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407144A1-57EA-4D43-A13B-B480AA22B1FD}" type="pres">
      <dgm:prSet presAssocID="{9B59E9A5-2CDB-48C1-8F82-F7566D7E7945}" presName="spacer" presStyleCnt="0"/>
      <dgm:spPr/>
    </dgm:pt>
    <dgm:pt modelId="{956DC589-1789-465F-8A96-B49BDA60CAE0}" type="pres">
      <dgm:prSet presAssocID="{10F92DDF-4FF3-4871-8BEA-E7243C818922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655BB6CA-2108-4B6C-8704-7B2E599D8689}" type="pres">
      <dgm:prSet presAssocID="{B72E1A58-39DE-4897-BDC2-618226D2C56D}" presName="spacer" presStyleCnt="0"/>
      <dgm:spPr/>
    </dgm:pt>
    <dgm:pt modelId="{4BEBD14A-CFCB-4C4F-84A3-22A0C6DFBD93}" type="pres">
      <dgm:prSet presAssocID="{D7EBD656-FAB5-4B1C-9F33-9EADF7059326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5AA86C9B-D146-41CE-A85D-0901818BF5E3}" type="pres">
      <dgm:prSet presAssocID="{E065D798-CE94-4453-94D3-7E3FB234EDDD}" presName="spacer" presStyleCnt="0"/>
      <dgm:spPr/>
    </dgm:pt>
    <dgm:pt modelId="{35669494-9B35-4243-881F-61BA63AA9A9E}" type="pres">
      <dgm:prSet presAssocID="{39EB6FDE-DC79-4EA7-A329-D37996C39F15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E1F663FE-6621-4652-8234-0B6869581C61}" type="pres">
      <dgm:prSet presAssocID="{C7C59B16-CC23-46E1-95EF-9EFD007E1F04}" presName="spacer" presStyleCnt="0"/>
      <dgm:spPr/>
    </dgm:pt>
    <dgm:pt modelId="{5CD3FCE0-AE70-41A6-A404-D328E1B588EB}" type="pres">
      <dgm:prSet presAssocID="{A682A111-145C-45F5-8A2C-5EEA5D2BC5C7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3F8A3681-AF75-4ED7-A5AC-46357BAB07F5}" type="pres">
      <dgm:prSet presAssocID="{5355942E-D8BF-4A61-91EC-EE837B2E3B45}" presName="spacer" presStyleCnt="0"/>
      <dgm:spPr/>
    </dgm:pt>
    <dgm:pt modelId="{997AAD29-043F-453B-909A-2191027498E9}" type="pres">
      <dgm:prSet presAssocID="{58C30112-FC05-4397-8851-CCF53F5DF60C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4A2D5C08-67C0-406E-B4AF-D4108745FF60}" type="presOf" srcId="{FB900385-347B-4EC5-A6C5-3949926EB614}" destId="{91A4B1AF-B16A-4821-8864-658D825C20B9}" srcOrd="0" destOrd="0" presId="urn:microsoft.com/office/officeart/2005/8/layout/vList2"/>
    <dgm:cxn modelId="{1ACA4E18-9A4E-47B9-A5A1-85BC3F32D8F4}" type="presOf" srcId="{10F92DDF-4FF3-4871-8BEA-E7243C818922}" destId="{956DC589-1789-465F-8A96-B49BDA60CAE0}" srcOrd="0" destOrd="0" presId="urn:microsoft.com/office/officeart/2005/8/layout/vList2"/>
    <dgm:cxn modelId="{AB5DC61F-0209-40AC-9568-BC0C9716B0D0}" type="presOf" srcId="{9CF4824B-B0C6-46B2-9D4A-B856AE6A47B3}" destId="{BBBBB779-06C1-4B37-AE85-74A527B94AC6}" srcOrd="0" destOrd="0" presId="urn:microsoft.com/office/officeart/2005/8/layout/vList2"/>
    <dgm:cxn modelId="{AD7FEC2F-3D85-498B-B32D-B98E0E813A0F}" srcId="{BAD5BC7F-A99C-4E51-810F-D1C7B259222E}" destId="{394E61F9-AFC0-4DAD-B431-E9A27305274B}" srcOrd="6" destOrd="0" parTransId="{EF599DF0-B66B-4299-A1F3-0863743337E1}" sibTransId="{9B59E9A5-2CDB-48C1-8F82-F7566D7E7945}"/>
    <dgm:cxn modelId="{3DCDAD35-43F6-460C-BDC7-F69DC9326FBF}" srcId="{BAD5BC7F-A99C-4E51-810F-D1C7B259222E}" destId="{600FD28E-1650-423C-85E1-1F563659FFC5}" srcOrd="2" destOrd="0" parTransId="{E7C5109B-634A-4501-A7C5-F98E035869D9}" sibTransId="{EAFF7BC1-4CDB-41E9-A77F-4382A5F095B0}"/>
    <dgm:cxn modelId="{21B0D450-6759-4D5C-9ECA-342F0064D748}" type="presOf" srcId="{2B17C85B-9F5D-460B-B8B2-5EBDBDF7A17C}" destId="{EF3E4440-1101-4C09-BB2A-BB9A47EFB2D9}" srcOrd="0" destOrd="0" presId="urn:microsoft.com/office/officeart/2005/8/layout/vList2"/>
    <dgm:cxn modelId="{3B560F72-85CC-4833-AADB-6DF89B52876A}" srcId="{BAD5BC7F-A99C-4E51-810F-D1C7B259222E}" destId="{DB8BCC8D-ED52-4A99-A45C-86F4F75159FF}" srcOrd="4" destOrd="0" parTransId="{54DE0F97-FD79-4875-B1CD-A2E424F0EED7}" sibTransId="{0CBB93F6-93BD-4C36-B627-138B97BA03BB}"/>
    <dgm:cxn modelId="{3C777878-1785-4E94-BB61-5EA81D6EC0A2}" type="presOf" srcId="{39B6F05D-2ACC-4508-A9B8-5CEC77AC6D47}" destId="{C07BD2DF-9A39-43B7-9D45-BAB7822B35DA}" srcOrd="0" destOrd="0" presId="urn:microsoft.com/office/officeart/2005/8/layout/vList2"/>
    <dgm:cxn modelId="{01FFCB7A-0143-4A04-BA85-520DAF062A7A}" type="presOf" srcId="{394E61F9-AFC0-4DAD-B431-E9A27305274B}" destId="{7BABB96A-5058-4D12-B5A9-995C3EDC4F34}" srcOrd="0" destOrd="0" presId="urn:microsoft.com/office/officeart/2005/8/layout/vList2"/>
    <dgm:cxn modelId="{5D7A4C7C-174D-478D-ABE5-43D8ADD10669}" srcId="{BAD5BC7F-A99C-4E51-810F-D1C7B259222E}" destId="{39B6F05D-2ACC-4508-A9B8-5CEC77AC6D47}" srcOrd="3" destOrd="0" parTransId="{A251BCAD-A25D-4CDA-AD46-C29E1F89ED84}" sibTransId="{C689FE60-D68D-42AE-98B2-912247A7884F}"/>
    <dgm:cxn modelId="{C70DF780-4337-4A46-B637-A39BE146BB97}" type="presOf" srcId="{DB8BCC8D-ED52-4A99-A45C-86F4F75159FF}" destId="{E74F6BC6-57CB-46E3-8029-B202483B0CA4}" srcOrd="0" destOrd="0" presId="urn:microsoft.com/office/officeart/2005/8/layout/vList2"/>
    <dgm:cxn modelId="{9150828D-95D7-4D49-9026-D2923EC549F8}" type="presOf" srcId="{39EB6FDE-DC79-4EA7-A329-D37996C39F15}" destId="{35669494-9B35-4243-881F-61BA63AA9A9E}" srcOrd="0" destOrd="0" presId="urn:microsoft.com/office/officeart/2005/8/layout/vList2"/>
    <dgm:cxn modelId="{3C7C729A-9949-4331-892A-679E2D5F6FBE}" srcId="{BAD5BC7F-A99C-4E51-810F-D1C7B259222E}" destId="{2B17C85B-9F5D-460B-B8B2-5EBDBDF7A17C}" srcOrd="0" destOrd="0" parTransId="{81E907A7-7B8B-42A1-B9E7-51E7D1F0CD2A}" sibTransId="{0E734C22-D64F-4B13-AFE8-3F89F796A8AC}"/>
    <dgm:cxn modelId="{D19AB5AE-D2D2-47BB-9FAA-A398FC9C32C8}" srcId="{BAD5BC7F-A99C-4E51-810F-D1C7B259222E}" destId="{39EB6FDE-DC79-4EA7-A329-D37996C39F15}" srcOrd="9" destOrd="0" parTransId="{B598B873-9958-4DCF-A37C-CD25EC43D148}" sibTransId="{C7C59B16-CC23-46E1-95EF-9EFD007E1F04}"/>
    <dgm:cxn modelId="{464539BE-8034-424D-BE30-9EE536648897}" srcId="{BAD5BC7F-A99C-4E51-810F-D1C7B259222E}" destId="{58C30112-FC05-4397-8851-CCF53F5DF60C}" srcOrd="11" destOrd="0" parTransId="{35770C0B-742F-4E3F-8228-B31F4EF9DFBE}" sibTransId="{4C8E27A5-6AEE-489C-A6A5-E5233619B130}"/>
    <dgm:cxn modelId="{6A0464C5-0AAB-488B-A39E-81FA1A59B81B}" srcId="{BAD5BC7F-A99C-4E51-810F-D1C7B259222E}" destId="{A682A111-145C-45F5-8A2C-5EEA5D2BC5C7}" srcOrd="10" destOrd="0" parTransId="{1D7BB3DE-7D42-4B01-9CD9-0A4F16BC7325}" sibTransId="{5355942E-D8BF-4A61-91EC-EE837B2E3B45}"/>
    <dgm:cxn modelId="{829661C8-D685-4400-8C89-4B7675076AD2}" type="presOf" srcId="{BAD5BC7F-A99C-4E51-810F-D1C7B259222E}" destId="{05DE2173-FEA4-44C3-AD7A-B21195A549ED}" srcOrd="0" destOrd="0" presId="urn:microsoft.com/office/officeart/2005/8/layout/vList2"/>
    <dgm:cxn modelId="{9E7993D4-BD2E-4AFC-B7EC-E1DBF6BD8575}" srcId="{BAD5BC7F-A99C-4E51-810F-D1C7B259222E}" destId="{10F92DDF-4FF3-4871-8BEA-E7243C818922}" srcOrd="7" destOrd="0" parTransId="{CC832003-8E6D-43ED-AE31-37D605861EE9}" sibTransId="{B72E1A58-39DE-4897-BDC2-618226D2C56D}"/>
    <dgm:cxn modelId="{00F357D8-184E-4D12-B4FB-C8FEE6831A62}" srcId="{BAD5BC7F-A99C-4E51-810F-D1C7B259222E}" destId="{FB900385-347B-4EC5-A6C5-3949926EB614}" srcOrd="5" destOrd="0" parTransId="{6DA0061A-F3B2-49C0-A77D-5D832250FC21}" sibTransId="{FE33AC82-BC73-4836-9658-609EEE0F4A28}"/>
    <dgm:cxn modelId="{646406E2-0B2B-419B-8768-6112CA526075}" srcId="{BAD5BC7F-A99C-4E51-810F-D1C7B259222E}" destId="{D7EBD656-FAB5-4B1C-9F33-9EADF7059326}" srcOrd="8" destOrd="0" parTransId="{7829556C-87E8-40DD-91ED-750D16DE8176}" sibTransId="{E065D798-CE94-4453-94D3-7E3FB234EDDD}"/>
    <dgm:cxn modelId="{AE826FF2-39E5-4FA2-85C6-D9D179B1C455}" type="presOf" srcId="{D7EBD656-FAB5-4B1C-9F33-9EADF7059326}" destId="{4BEBD14A-CFCB-4C4F-84A3-22A0C6DFBD93}" srcOrd="0" destOrd="0" presId="urn:microsoft.com/office/officeart/2005/8/layout/vList2"/>
    <dgm:cxn modelId="{B6E601F5-9D47-404A-9886-2D44DD88D8C1}" srcId="{BAD5BC7F-A99C-4E51-810F-D1C7B259222E}" destId="{9CF4824B-B0C6-46B2-9D4A-B856AE6A47B3}" srcOrd="1" destOrd="0" parTransId="{5571BB70-F0A6-47A7-BD0A-CEEE25554D9D}" sibTransId="{D0166C63-0FB8-41E6-BCF3-03BA41B7AE34}"/>
    <dgm:cxn modelId="{7331D7F9-21E8-4DD0-BE62-5BF1694A7D1F}" type="presOf" srcId="{A682A111-145C-45F5-8A2C-5EEA5D2BC5C7}" destId="{5CD3FCE0-AE70-41A6-A404-D328E1B588EB}" srcOrd="0" destOrd="0" presId="urn:microsoft.com/office/officeart/2005/8/layout/vList2"/>
    <dgm:cxn modelId="{56B635FB-ACA5-4708-971D-7C409866B48F}" type="presOf" srcId="{600FD28E-1650-423C-85E1-1F563659FFC5}" destId="{F5D01906-A670-4AA6-9796-360ACD827F16}" srcOrd="0" destOrd="0" presId="urn:microsoft.com/office/officeart/2005/8/layout/vList2"/>
    <dgm:cxn modelId="{0958DFFB-E082-49D7-9419-F8EF753F8A1E}" type="presOf" srcId="{58C30112-FC05-4397-8851-CCF53F5DF60C}" destId="{997AAD29-043F-453B-909A-2191027498E9}" srcOrd="0" destOrd="0" presId="urn:microsoft.com/office/officeart/2005/8/layout/vList2"/>
    <dgm:cxn modelId="{234316C8-F967-4970-A6B4-BB3A1DD1933D}" type="presParOf" srcId="{05DE2173-FEA4-44C3-AD7A-B21195A549ED}" destId="{EF3E4440-1101-4C09-BB2A-BB9A47EFB2D9}" srcOrd="0" destOrd="0" presId="urn:microsoft.com/office/officeart/2005/8/layout/vList2"/>
    <dgm:cxn modelId="{A290C65A-560D-4C24-A75C-9451D2BFE450}" type="presParOf" srcId="{05DE2173-FEA4-44C3-AD7A-B21195A549ED}" destId="{422D6748-5A8E-4A3B-A11B-1C67E7942040}" srcOrd="1" destOrd="0" presId="urn:microsoft.com/office/officeart/2005/8/layout/vList2"/>
    <dgm:cxn modelId="{F019E596-0141-4041-B9C1-8172C1C954EA}" type="presParOf" srcId="{05DE2173-FEA4-44C3-AD7A-B21195A549ED}" destId="{BBBBB779-06C1-4B37-AE85-74A527B94AC6}" srcOrd="2" destOrd="0" presId="urn:microsoft.com/office/officeart/2005/8/layout/vList2"/>
    <dgm:cxn modelId="{979BC48B-E403-478C-852E-ADBED37E9D89}" type="presParOf" srcId="{05DE2173-FEA4-44C3-AD7A-B21195A549ED}" destId="{9073E2ED-9877-4C7E-9F54-4A52F1619A48}" srcOrd="3" destOrd="0" presId="urn:microsoft.com/office/officeart/2005/8/layout/vList2"/>
    <dgm:cxn modelId="{C18E7978-6D3B-40A6-9859-83EBCBDA68B4}" type="presParOf" srcId="{05DE2173-FEA4-44C3-AD7A-B21195A549ED}" destId="{F5D01906-A670-4AA6-9796-360ACD827F16}" srcOrd="4" destOrd="0" presId="urn:microsoft.com/office/officeart/2005/8/layout/vList2"/>
    <dgm:cxn modelId="{4629A7FA-4CC7-404C-8DE3-4B6DE9A5B81A}" type="presParOf" srcId="{05DE2173-FEA4-44C3-AD7A-B21195A549ED}" destId="{FA6BE1EE-B659-46FE-BA82-3E89077964CE}" srcOrd="5" destOrd="0" presId="urn:microsoft.com/office/officeart/2005/8/layout/vList2"/>
    <dgm:cxn modelId="{5FA93D4D-7A72-46D3-A474-8A944AA9344D}" type="presParOf" srcId="{05DE2173-FEA4-44C3-AD7A-B21195A549ED}" destId="{C07BD2DF-9A39-43B7-9D45-BAB7822B35DA}" srcOrd="6" destOrd="0" presId="urn:microsoft.com/office/officeart/2005/8/layout/vList2"/>
    <dgm:cxn modelId="{CE1964B6-AB38-483B-94BB-2F6DF8C174FE}" type="presParOf" srcId="{05DE2173-FEA4-44C3-AD7A-B21195A549ED}" destId="{E9413748-CE25-469C-A00D-31BA0F0103CE}" srcOrd="7" destOrd="0" presId="urn:microsoft.com/office/officeart/2005/8/layout/vList2"/>
    <dgm:cxn modelId="{E1C2889F-506F-4ED6-AF5A-2F01D2783189}" type="presParOf" srcId="{05DE2173-FEA4-44C3-AD7A-B21195A549ED}" destId="{E74F6BC6-57CB-46E3-8029-B202483B0CA4}" srcOrd="8" destOrd="0" presId="urn:microsoft.com/office/officeart/2005/8/layout/vList2"/>
    <dgm:cxn modelId="{F5C65D40-56CB-406D-8070-97F954DBFF65}" type="presParOf" srcId="{05DE2173-FEA4-44C3-AD7A-B21195A549ED}" destId="{0C1D1337-9AE2-493B-97AA-01E08AE6AFAD}" srcOrd="9" destOrd="0" presId="urn:microsoft.com/office/officeart/2005/8/layout/vList2"/>
    <dgm:cxn modelId="{9AB3EFBF-F737-4165-B600-0045D818464C}" type="presParOf" srcId="{05DE2173-FEA4-44C3-AD7A-B21195A549ED}" destId="{91A4B1AF-B16A-4821-8864-658D825C20B9}" srcOrd="10" destOrd="0" presId="urn:microsoft.com/office/officeart/2005/8/layout/vList2"/>
    <dgm:cxn modelId="{EE7B1B71-0F58-41A3-B37B-D7490EDE1E7D}" type="presParOf" srcId="{05DE2173-FEA4-44C3-AD7A-B21195A549ED}" destId="{EEA2901F-425A-4EF6-8B98-8A05237F3A5A}" srcOrd="11" destOrd="0" presId="urn:microsoft.com/office/officeart/2005/8/layout/vList2"/>
    <dgm:cxn modelId="{E5D0DD9C-B5F9-405D-8042-0ECEEDE6A78E}" type="presParOf" srcId="{05DE2173-FEA4-44C3-AD7A-B21195A549ED}" destId="{7BABB96A-5058-4D12-B5A9-995C3EDC4F34}" srcOrd="12" destOrd="0" presId="urn:microsoft.com/office/officeart/2005/8/layout/vList2"/>
    <dgm:cxn modelId="{143450CE-29C3-4DC9-8863-A66E338C0A12}" type="presParOf" srcId="{05DE2173-FEA4-44C3-AD7A-B21195A549ED}" destId="{407144A1-57EA-4D43-A13B-B480AA22B1FD}" srcOrd="13" destOrd="0" presId="urn:microsoft.com/office/officeart/2005/8/layout/vList2"/>
    <dgm:cxn modelId="{E017786D-E779-45D6-8F0A-338A00D824E1}" type="presParOf" srcId="{05DE2173-FEA4-44C3-AD7A-B21195A549ED}" destId="{956DC589-1789-465F-8A96-B49BDA60CAE0}" srcOrd="14" destOrd="0" presId="urn:microsoft.com/office/officeart/2005/8/layout/vList2"/>
    <dgm:cxn modelId="{CAAB8261-21E0-4360-8300-CBC2DBBF1552}" type="presParOf" srcId="{05DE2173-FEA4-44C3-AD7A-B21195A549ED}" destId="{655BB6CA-2108-4B6C-8704-7B2E599D8689}" srcOrd="15" destOrd="0" presId="urn:microsoft.com/office/officeart/2005/8/layout/vList2"/>
    <dgm:cxn modelId="{A9AF26E9-0B98-4364-9E4B-7181FE04AC83}" type="presParOf" srcId="{05DE2173-FEA4-44C3-AD7A-B21195A549ED}" destId="{4BEBD14A-CFCB-4C4F-84A3-22A0C6DFBD93}" srcOrd="16" destOrd="0" presId="urn:microsoft.com/office/officeart/2005/8/layout/vList2"/>
    <dgm:cxn modelId="{B9E72AA7-0A34-4B80-9D15-6437E2447DBD}" type="presParOf" srcId="{05DE2173-FEA4-44C3-AD7A-B21195A549ED}" destId="{5AA86C9B-D146-41CE-A85D-0901818BF5E3}" srcOrd="17" destOrd="0" presId="urn:microsoft.com/office/officeart/2005/8/layout/vList2"/>
    <dgm:cxn modelId="{CBE203B6-6C3F-4748-96D7-1785B3A3E3DE}" type="presParOf" srcId="{05DE2173-FEA4-44C3-AD7A-B21195A549ED}" destId="{35669494-9B35-4243-881F-61BA63AA9A9E}" srcOrd="18" destOrd="0" presId="urn:microsoft.com/office/officeart/2005/8/layout/vList2"/>
    <dgm:cxn modelId="{04A63723-5C55-4CBC-A768-A0F7043F67E6}" type="presParOf" srcId="{05DE2173-FEA4-44C3-AD7A-B21195A549ED}" destId="{E1F663FE-6621-4652-8234-0B6869581C61}" srcOrd="19" destOrd="0" presId="urn:microsoft.com/office/officeart/2005/8/layout/vList2"/>
    <dgm:cxn modelId="{6C0B6557-83AA-46AC-8203-453D1EA63EFB}" type="presParOf" srcId="{05DE2173-FEA4-44C3-AD7A-B21195A549ED}" destId="{5CD3FCE0-AE70-41A6-A404-D328E1B588EB}" srcOrd="20" destOrd="0" presId="urn:microsoft.com/office/officeart/2005/8/layout/vList2"/>
    <dgm:cxn modelId="{4212C02E-32DE-47F7-B6B6-AD52CEFD7BEF}" type="presParOf" srcId="{05DE2173-FEA4-44C3-AD7A-B21195A549ED}" destId="{3F8A3681-AF75-4ED7-A5AC-46357BAB07F5}" srcOrd="21" destOrd="0" presId="urn:microsoft.com/office/officeart/2005/8/layout/vList2"/>
    <dgm:cxn modelId="{4127A1F2-13D8-4370-B2BF-D730ABB624C3}" type="presParOf" srcId="{05DE2173-FEA4-44C3-AD7A-B21195A549ED}" destId="{997AAD29-043F-453B-909A-2191027498E9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E4440-1101-4C09-BB2A-BB9A47EFB2D9}">
      <dsp:nvSpPr>
        <dsp:cNvPr id="0" name=""/>
        <dsp:cNvSpPr/>
      </dsp:nvSpPr>
      <dsp:spPr>
        <a:xfrm>
          <a:off x="0" y="65282"/>
          <a:ext cx="10927829" cy="304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Švietimo aprūpinimo standartas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80132"/>
        <a:ext cx="10898129" cy="274500"/>
      </dsp:txXfrm>
    </dsp:sp>
    <dsp:sp modelId="{BBBBB779-06C1-4B37-AE85-74A527B94AC6}">
      <dsp:nvSpPr>
        <dsp:cNvPr id="0" name=""/>
        <dsp:cNvSpPr/>
      </dsp:nvSpPr>
      <dsp:spPr>
        <a:xfrm>
          <a:off x="0" y="406922"/>
          <a:ext cx="10927829" cy="304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b="1" u="sng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2024 m. gruodžio 4 d. Nr. V-1374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421772"/>
        <a:ext cx="10898129" cy="274500"/>
      </dsp:txXfrm>
    </dsp:sp>
    <dsp:sp modelId="{F5D01906-A670-4AA6-9796-360ACD827F16}">
      <dsp:nvSpPr>
        <dsp:cNvPr id="0" name=""/>
        <dsp:cNvSpPr/>
      </dsp:nvSpPr>
      <dsp:spPr>
        <a:xfrm>
          <a:off x="0" y="748562"/>
          <a:ext cx="10927829" cy="304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priedas (Mokyklos skaitmeninė infrastruktūra) 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763412"/>
        <a:ext cx="10898129" cy="274500"/>
      </dsp:txXfrm>
    </dsp:sp>
    <dsp:sp modelId="{C07BD2DF-9A39-43B7-9D45-BAB7822B35DA}">
      <dsp:nvSpPr>
        <dsp:cNvPr id="0" name=""/>
        <dsp:cNvSpPr/>
      </dsp:nvSpPr>
      <dsp:spPr>
        <a:xfrm>
          <a:off x="0" y="1090202"/>
          <a:ext cx="10927829" cy="304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priedas (ikimokyklinis) 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1105052"/>
        <a:ext cx="10898129" cy="274500"/>
      </dsp:txXfrm>
    </dsp:sp>
    <dsp:sp modelId="{E74F6BC6-57CB-46E3-8029-B202483B0CA4}">
      <dsp:nvSpPr>
        <dsp:cNvPr id="0" name=""/>
        <dsp:cNvSpPr/>
      </dsp:nvSpPr>
      <dsp:spPr>
        <a:xfrm>
          <a:off x="0" y="1431842"/>
          <a:ext cx="10927829" cy="304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priedas (priešmokyklinis)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1446692"/>
        <a:ext cx="10898129" cy="274500"/>
      </dsp:txXfrm>
    </dsp:sp>
    <dsp:sp modelId="{91A4B1AF-B16A-4821-8864-658D825C20B9}">
      <dsp:nvSpPr>
        <dsp:cNvPr id="0" name=""/>
        <dsp:cNvSpPr/>
      </dsp:nvSpPr>
      <dsp:spPr>
        <a:xfrm>
          <a:off x="0" y="1773482"/>
          <a:ext cx="10927829" cy="304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 priedas (pradinis); 5 priedas (pagrindinis, 5-8 kl.); 6 priedas (pagrindinis (9-10 kl.); 7 priedas (vidurinis)   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1788332"/>
        <a:ext cx="10898129" cy="274500"/>
      </dsp:txXfrm>
    </dsp:sp>
    <dsp:sp modelId="{7BABB96A-5058-4D12-B5A9-995C3EDC4F34}">
      <dsp:nvSpPr>
        <dsp:cNvPr id="0" name=""/>
        <dsp:cNvSpPr/>
      </dsp:nvSpPr>
      <dsp:spPr>
        <a:xfrm>
          <a:off x="0" y="2115122"/>
          <a:ext cx="10927829" cy="304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Dorinis ugdymas 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2129972"/>
        <a:ext cx="10898129" cy="274500"/>
      </dsp:txXfrm>
    </dsp:sp>
    <dsp:sp modelId="{956DC589-1789-465F-8A96-B49BDA60CAE0}">
      <dsp:nvSpPr>
        <dsp:cNvPr id="0" name=""/>
        <dsp:cNvSpPr/>
      </dsp:nvSpPr>
      <dsp:spPr>
        <a:xfrm>
          <a:off x="0" y="2456762"/>
          <a:ext cx="10927829" cy="304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Kalbinis ugdymas 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2471612"/>
        <a:ext cx="10898129" cy="274500"/>
      </dsp:txXfrm>
    </dsp:sp>
    <dsp:sp modelId="{4BEBD14A-CFCB-4C4F-84A3-22A0C6DFBD93}">
      <dsp:nvSpPr>
        <dsp:cNvPr id="0" name=""/>
        <dsp:cNvSpPr/>
      </dsp:nvSpPr>
      <dsp:spPr>
        <a:xfrm>
          <a:off x="0" y="2798402"/>
          <a:ext cx="10927829" cy="304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Visuomeninis ugdymas 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2813252"/>
        <a:ext cx="10898129" cy="274500"/>
      </dsp:txXfrm>
    </dsp:sp>
    <dsp:sp modelId="{35669494-9B35-4243-881F-61BA63AA9A9E}">
      <dsp:nvSpPr>
        <dsp:cNvPr id="0" name=""/>
        <dsp:cNvSpPr/>
      </dsp:nvSpPr>
      <dsp:spPr>
        <a:xfrm>
          <a:off x="0" y="3140042"/>
          <a:ext cx="10927829" cy="304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Matematika, Gamtos mokslai, technologijos 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3154892"/>
        <a:ext cx="10898129" cy="274500"/>
      </dsp:txXfrm>
    </dsp:sp>
    <dsp:sp modelId="{5CD3FCE0-AE70-41A6-A404-D328E1B588EB}">
      <dsp:nvSpPr>
        <dsp:cNvPr id="0" name=""/>
        <dsp:cNvSpPr/>
      </dsp:nvSpPr>
      <dsp:spPr>
        <a:xfrm>
          <a:off x="0" y="3481682"/>
          <a:ext cx="10927829" cy="304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Meninis ugdymas 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3496532"/>
        <a:ext cx="10898129" cy="274500"/>
      </dsp:txXfrm>
    </dsp:sp>
    <dsp:sp modelId="{997AAD29-043F-453B-909A-2191027498E9}">
      <dsp:nvSpPr>
        <dsp:cNvPr id="0" name=""/>
        <dsp:cNvSpPr/>
      </dsp:nvSpPr>
      <dsp:spPr>
        <a:xfrm>
          <a:off x="0" y="3823322"/>
          <a:ext cx="10927829" cy="304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 Fizinis ir sveikatos ugdymas</a:t>
          </a:r>
          <a:endParaRPr lang="en-US" sz="13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3838172"/>
        <a:ext cx="10898129" cy="27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AAFF0-4725-437D-8967-D00D37A5D126}" type="datetimeFigureOut">
              <a:rPr lang="lt-LT" smtClean="0"/>
              <a:t>2025-02-06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12E88-BD39-44D5-B898-A18EC54941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965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HpKQeOBfdw" TargetMode="External"/><Relationship Id="rId13" Type="http://schemas.openxmlformats.org/officeDocument/2006/relationships/hyperlink" Target="https://youtu.be/VEu6L7t7K28" TargetMode="External"/><Relationship Id="rId3" Type="http://schemas.openxmlformats.org/officeDocument/2006/relationships/hyperlink" Target="https://youtu.be/qo5WVOb8VRo" TargetMode="External"/><Relationship Id="rId7" Type="http://schemas.openxmlformats.org/officeDocument/2006/relationships/hyperlink" Target="https://youtu.be/o8V2D3OwgMs" TargetMode="External"/><Relationship Id="rId12" Type="http://schemas.openxmlformats.org/officeDocument/2006/relationships/hyperlink" Target="https://youtu.be/WV4IqiODNzE" TargetMode="External"/><Relationship Id="rId17" Type="http://schemas.openxmlformats.org/officeDocument/2006/relationships/hyperlink" Target="https://youtu.be/1nxO5zVbqvo" TargetMode="External"/><Relationship Id="rId2" Type="http://schemas.openxmlformats.org/officeDocument/2006/relationships/slide" Target="../slides/slide27.xml"/><Relationship Id="rId16" Type="http://schemas.openxmlformats.org/officeDocument/2006/relationships/hyperlink" Target="https://youtu.be/EEFfjMhQ2y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youtu.be/Fk69gBeeZ1Y" TargetMode="External"/><Relationship Id="rId11" Type="http://schemas.openxmlformats.org/officeDocument/2006/relationships/hyperlink" Target="https://youtu.be/7Tr-4Zte9io" TargetMode="External"/><Relationship Id="rId5" Type="http://schemas.openxmlformats.org/officeDocument/2006/relationships/hyperlink" Target="https://youtu.be/7EgpQrc0fB4" TargetMode="External"/><Relationship Id="rId15" Type="http://schemas.openxmlformats.org/officeDocument/2006/relationships/hyperlink" Target="https://youtu.be/T9cO43TZTj4" TargetMode="External"/><Relationship Id="rId10" Type="http://schemas.openxmlformats.org/officeDocument/2006/relationships/hyperlink" Target="https://youtu.be/sI1xLHoKYjY" TargetMode="External"/><Relationship Id="rId4" Type="http://schemas.openxmlformats.org/officeDocument/2006/relationships/hyperlink" Target="https://youtu.be/l4d7ak-DKWo" TargetMode="External"/><Relationship Id="rId9" Type="http://schemas.openxmlformats.org/officeDocument/2006/relationships/hyperlink" Target="https://youtu.be/4_vM_wBSUxY" TargetMode="External"/><Relationship Id="rId14" Type="http://schemas.openxmlformats.org/officeDocument/2006/relationships/hyperlink" Target="https://youtu.be/aWEW56nbp8U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Pasiekimų sritys ir pasiekimai - </a:t>
            </a:r>
            <a:r>
              <a:rPr lang="lt-LT" dirty="0" err="1"/>
              <a:t>emokykla</a:t>
            </a:r>
            <a:endParaRPr lang="pl-PL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F7DC0-F6CC-4408-AB1E-443E8070D54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83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Parengtas mokytojams skirtas mokomųjų filmų ciklas „Pagalba autizmo spektro sutrikimų turintiems vaikams“. Filmuose pristatoma ir nagrinėjama dešimt skirtingų temų, aktualių mokytojams, ugdantiems autizmo spektro sutrikimą turinčius vaikus, pateikiama praktinių pavyzdžių: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1.</a:t>
            </a:r>
            <a:r>
              <a:rPr lang="lt-LT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lt-L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Pasiruošimas perėjimui</a:t>
            </a:r>
            <a:r>
              <a:rPr lang="lt-LT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Mokomasis filmas skirtas atskleisti vaiko, turinčio autizmo spektro sutrikimą, perėjimo iš priešmokyklinio ugdymo į pradinį ugdymą arba keičiant mokyklą pradinio ugdymo lygmenyje problematiką, metodus ir būdus, praktinius pavyzdžius, kaip mokytojas gali pasirengti priimti tokį vaiką savo klasėje.  </a:t>
            </a:r>
            <a:br>
              <a:rPr lang="lt-LT" sz="1100" dirty="0">
                <a:effectLst/>
                <a:latin typeface="Calibri" panose="020F0502020204030204" pitchFamily="34" charset="0"/>
              </a:rPr>
            </a:b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3"/>
              </a:rPr>
              <a:t>https://youtu.be/qo5WVOb8VRo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2. Mokyklos ir klasės aplinkų paruošimas.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 Mokomasis filmas skirtas aptarti mokyklos ir klasės erdvių pritaikymo principus vaikams, turintiems autizmo spektro sutrikimą, supažindinti su poilsio / ramybės erdvių mokykloje ir klasėje įrengimo pavyzdžiais, jų funkcijomis; pademonstruoti vizualių nuorodų / ženklų naudojimą skirtingose mokyklos erdvėse. 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4"/>
              </a:rPr>
              <a:t>https://youtu.be/l4d7ak-DKWo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3. Dienotvarkės kūrimas ir mokymas.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 Mokomasis filmas skirtas supažindinti su struktūruotos dienotvarkės pavyzdžiais, skirtais autizmo spektro sutrikimą turintiems vaikams, jų kūrimo ir naudojimo taisyklėmis, tinkamos vietos dienotvarkei parinkimo principais, pademonstruoti mokymo naudotis struktūruota dienotvarke procesą. 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5"/>
              </a:rPr>
              <a:t>https://youtu.be/7EgpQrc0fB4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4.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 </a:t>
            </a:r>
            <a:r>
              <a:rPr lang="lt-LT" sz="1100" b="1" dirty="0">
                <a:effectLst/>
                <a:latin typeface="Times New Roman" panose="02020603050405020304" pitchFamily="18" charset="0"/>
              </a:rPr>
              <a:t>Klasės ir mokyklos taisyklių kūrimas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. Mokomasis filmas skirtas pristatyti mokyklos ir klasės taisyklių kūrimo principus, jų pritaikymo vaikams, turintiems autizmo spektro sutrikimų, galimybes, pademonstruoti mokyklos erdvėse vizualiai pateikiamas taisykles, supažindinti su taisyklių mokymo procesu. 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6"/>
              </a:rPr>
              <a:t>https://youtu.be/Fk69gBeeZ1Y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5. Klasės tvarkų kūrimas ir mokymas.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 Mokomasis filmas skirtas supažindinti su klasės tvarkų funkcijomis, pademonstruoti bendrų klasės tvarkų mokymo procesą realioje aplinkoje, atskleisti vaiko, turinčio autizmo spektro sutrikimą, klasės tvarkų mokymo ypatumus. 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7"/>
              </a:rPr>
              <a:t>https://youtu.be/o8V2D3OwgMs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6. Gebėjimų ir ypatumų vertinimas.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 Mokomasis filmas skirtas supažindinti su vaiko, turinčio autizmo spektro sutrikimą, gebėjimų ir ypatumų sričių vertinimo įrankiais, aptarti vertinimo proceso organizavimo principus bei gautos informacijos apdorojimo ir panaudojimo būdus. 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 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8"/>
              </a:rPr>
              <a:t>https://youtu.be/kHpKQeOBfdw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7. Veiklų struktūravimas.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 Mokomasis filmas skirtas pademonstruoti skirtingų pamokų struktūravimo pavyzdžius, naudojant skirtingus struktūravimo būdus; į pamokų struktūrą įtraukti sensorines pertraukas, atsižvelgiant į vaiko, turinčio autizmo spektro sutrikimą, sensorinius ypatumus; aptarti papildomų mokymosi veiklų struktūravimo funkcijas ir galimybes. 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9"/>
              </a:rPr>
              <a:t>https://youtu.be/4_vM_wBSUxY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8. Ugdymo proceso organizavimas.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 Mokomasis filmas skirtas supažindinti su mokomosios medžiagos pateikimo būdais skirtingose pamokose vaikams, turintiems autizmo spektro sutrikimą. 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10"/>
              </a:rPr>
              <a:t>https://youtu.be/sI1xLHoKYjY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 9. Vaiko elgesio stebėjimas ir vertinimas.</a:t>
            </a:r>
            <a:r>
              <a:rPr lang="lt-LT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Mokomasis filmas skirtas pristatyti funkcinio elgesio vertinimo metodą, naudojamus elgesio stebėjimo įrankius, aptarti surinktos informacijos apdorojimo ir panaudojimo būdus, aptarti elgesio intervencijos plano rengimo principus. 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11"/>
              </a:rPr>
              <a:t>https://youtu.be/7Tr-4Zte9io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10. Individualaus pagalbos plano rengimas.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 Mokomasis filmas skirtas supažindinti su individualaus pagalbos plano vaikams, turintiems autizmo spektro sutrikimą, rekomenduojama forma, pildymo ir įgyvendinimo principais.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12"/>
              </a:rPr>
              <a:t>https://youtu.be/WV4IqiODNzE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Parengti 2 animaciniai filmai mokiniams:</a:t>
            </a:r>
            <a:r>
              <a:rPr lang="lt-LT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Sensoriniai iššūkiai</a:t>
            </a:r>
            <a:r>
              <a:rPr lang="lt-LT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1-4 kl. mokiniams. Animaciniame filmuke a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tskleidžiami autizmo spektro sutrikimų turinčių vaikų patiriami sensoriniai sunkumai mokykloje (klasėje, koridoriuje, valgykloje, sporto salėje ir kt.) ir pateikiami pavyzdžiai, kaip jiems padėti, kuriais galėtų pasinaudoti bendraamžiai. 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13"/>
              </a:rPr>
              <a:t>https://youtu.be/VEu6L7t7K28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b="1" dirty="0">
                <a:effectLst/>
                <a:latin typeface="Times New Roman" panose="02020603050405020304" pitchFamily="18" charset="0"/>
              </a:rPr>
              <a:t>2. </a:t>
            </a:r>
            <a:r>
              <a:rPr lang="lt-LT" sz="1100" b="1" dirty="0" err="1">
                <a:effectLst/>
                <a:latin typeface="Times New Roman" panose="02020603050405020304" pitchFamily="18" charset="0"/>
              </a:rPr>
              <a:t>Neuroįvairovė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, 5-8 kl. mokiniams. Animaciniame filmuke paaiškinama </a:t>
            </a:r>
            <a:r>
              <a:rPr lang="lt-LT" sz="1100" dirty="0" err="1">
                <a:effectLst/>
                <a:latin typeface="Times New Roman" panose="02020603050405020304" pitchFamily="18" charset="0"/>
              </a:rPr>
              <a:t>neuroįvairovės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 sąvoka mokiniams suprantamais pavyzdžiais atskleidžiant žmonių skirtybes dėl skirtingos smegenų sandaros.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14"/>
              </a:rPr>
              <a:t>https://youtu.be/aWEW56nbp8U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u="sng" dirty="0">
                <a:effectLst/>
                <a:latin typeface="Times New Roman" panose="02020603050405020304" pitchFamily="18" charset="0"/>
              </a:rPr>
              <a:t>Metodinė medžiaga pedagogams, ugdantiems sutrikusios regos mokinius: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1. Mokomasis filmas.</a:t>
            </a:r>
            <a:r>
              <a:rPr lang="lt-LT" sz="1100" b="1" dirty="0">
                <a:effectLst/>
                <a:latin typeface="Times New Roman" panose="02020603050405020304" pitchFamily="18" charset="0"/>
              </a:rPr>
              <a:t> Ugdomosios ir fizinės aplinkos pritaikymas mokiniams, turintiems specialiųjų ugdymosi poreikių dėl regos sutrikimo.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 Mokomajame filme atskleidžiamas sutrikusios regos mokinio ugdomosios ir fizinės aplinkos specifiškumas, pateikiami ugdomosios ir fizinės aplinkos pritaikymo pavyzdžiai sutrikusios regos mokiniams, besimokantiems bendrosios paskirties klasėse / grupėse.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15"/>
              </a:rPr>
              <a:t>https://youtu.be/T9cO43TZTj4</a:t>
            </a:r>
            <a:r>
              <a:rPr lang="lt-LT" sz="110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Times New Roman" panose="02020603050405020304" pitchFamily="18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2. Animacinis filmas. </a:t>
            </a:r>
            <a:r>
              <a:rPr lang="lt-LT" sz="1100" b="1" dirty="0">
                <a:effectLst/>
                <a:latin typeface="Times New Roman" panose="02020603050405020304" pitchFamily="18" charset="0"/>
              </a:rPr>
              <a:t>Regos sutrikimų turinčio vaiko kasdieniai iššūkiai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. Animaciniame filme atskleidžiama, su kokias iššūkiais susiduria mokyklos bendruomenė, kai į bendrojo ugdymo mokyklą ateina regos sutrikimų turintis mokinys, kaip pasirengti tokio mokinio ugdymui, pateikiami praktiniai pavyzdžiai, kaip užtikrinti jo fizinį ir emocinį saugumą. 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16"/>
              </a:rPr>
              <a:t>https://youtu.be/EEFfjMhQ2yE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u="sng" dirty="0">
                <a:effectLst/>
                <a:latin typeface="Times New Roman" panose="02020603050405020304" pitchFamily="18" charset="0"/>
              </a:rPr>
              <a:t>Informacija tėvams apie pagalbą regos sutrikimą turintiems vaikams </a:t>
            </a:r>
            <a:br>
              <a:rPr lang="lt-LT" sz="1100" dirty="0">
                <a:effectLst/>
                <a:latin typeface="Calibri" panose="020F0502020204030204" pitchFamily="34" charset="0"/>
              </a:rPr>
            </a:b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Animacinis filmas.</a:t>
            </a:r>
            <a:r>
              <a:rPr lang="lt-LT" sz="1100" b="1" dirty="0">
                <a:effectLst/>
                <a:latin typeface="Times New Roman" panose="02020603050405020304" pitchFamily="18" charset="0"/>
              </a:rPr>
              <a:t> Pagalba tėvams, auginantiems regos sutrikimą turintį vaiką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. Animaciniame filme pateikiama informacija, kur šeimos gali kreiptis dėl ugdymo ir švietimo pagalbos, kai jų vaikui nustatomas regos sutrikimas, kokios pagalbos galima tikėtis, supažindinama su mokytojo (</a:t>
            </a:r>
            <a:r>
              <a:rPr lang="lt-LT" sz="1100" dirty="0" err="1">
                <a:effectLst/>
                <a:latin typeface="Times New Roman" panose="02020603050405020304" pitchFamily="18" charset="0"/>
              </a:rPr>
              <a:t>tiflopedagogo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) teikiama pagalba šeimai.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pPr marL="0" marR="0" indent="540385">
              <a:spcBef>
                <a:spcPts val="0"/>
              </a:spcBef>
              <a:spcAft>
                <a:spcPts val="0"/>
              </a:spcAft>
            </a:pPr>
            <a:r>
              <a:rPr lang="lt-LT" sz="1100" dirty="0">
                <a:effectLst/>
                <a:latin typeface="Times New Roman" panose="02020603050405020304" pitchFamily="18" charset="0"/>
              </a:rPr>
              <a:t>Nuoroda: </a:t>
            </a:r>
            <a:r>
              <a:rPr lang="lt-LT" sz="1100" dirty="0">
                <a:effectLst/>
                <a:latin typeface="Times New Roman" panose="02020603050405020304" pitchFamily="18" charset="0"/>
                <a:hlinkClick r:id="rId17"/>
              </a:rPr>
              <a:t>https://youtu.be/1nxO5zVbqvo</a:t>
            </a:r>
            <a:r>
              <a:rPr lang="lt-LT" sz="1100" dirty="0">
                <a:effectLst/>
                <a:latin typeface="Times New Roman" panose="02020603050405020304" pitchFamily="18" charset="0"/>
              </a:rPr>
              <a:t> </a:t>
            </a:r>
            <a:endParaRPr lang="lt-LT" sz="1100" dirty="0">
              <a:effectLst/>
              <a:latin typeface="Calibri" panose="020F0502020204030204" pitchFamily="34" charset="0"/>
            </a:endParaRPr>
          </a:p>
          <a:p>
            <a:endParaRPr lang="pl-PL" sz="11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8C14B-7666-42A9-B3B4-35EF5A84496C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33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2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1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0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6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82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6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9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3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6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0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D4508-5938-4142-8156-F19CE18C83B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FE9D-E224-4F05-AA88-FEF9DE7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7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iq.lt/Search/Ki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e-tar.lt/portal/lt/legalAct/57905ab0b20a11ef88c08519262548c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-seimas.lrs.lt/portal/legalAct/lt/TAD/eb1ec5c0670311efad96fef38de4d94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tar.lt/portal/legalAct.html?documentId=80d968a6870611efabdbb4a1fc8b0b63" TargetMode="External"/><Relationship Id="rId2" Type="http://schemas.openxmlformats.org/officeDocument/2006/relationships/hyperlink" Target="https://e-seimas.lrs.lt/portal/legalAct/lt/TAD/TAIS.253802/as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tar.lt/portal/lt/legalAct/64e52bc4d18911efa5ddd96c482819f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okykla.lt/bendrosios-programos/visos-bendrosios-programos/22?types=5&amp;clases=&amp;educations=&amp;ach-1=1#collapse-simple-bGRD-r01d-94MN" TargetMode="External"/><Relationship Id="rId2" Type="http://schemas.openxmlformats.org/officeDocument/2006/relationships/hyperlink" Target="https://www.emokykla.lt/bendrosios-programos/visos-bendrosios-programos/22?types=5&amp;clases=&amp;educations=&amp;ach-1=1#collapse-3703-1159-3530009053098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okykla.l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okykla.lt/metodine-medziaga/medziaga/perziura/297?r=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mp.emokykla.lt/?Dalykai=2132&amp;Skaitmeniniu-mokymo-priemoniu-tipai=KL_PROJ_22_20&amp;Prisitaikymas-sup=1064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27" y="158931"/>
            <a:ext cx="11878491" cy="6540137"/>
          </a:xfrm>
          <a:prstGeom prst="rect">
            <a:avLst/>
          </a:prstGeom>
          <a:solidFill>
            <a:srgbClr val="006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45" y="1310076"/>
            <a:ext cx="2214459" cy="801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5757" y="2488019"/>
            <a:ext cx="8229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t-L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Bendrųjų programų pritaikymo galimybės </a:t>
            </a:r>
            <a:r>
              <a:rPr lang="lt-LT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įtraukties</a:t>
            </a:r>
            <a:r>
              <a:rPr lang="lt-L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kontekste </a:t>
            </a:r>
          </a:p>
          <a:p>
            <a:pPr algn="ctr"/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51" y="5667632"/>
            <a:ext cx="1296780" cy="1423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7"/>
          <a:stretch/>
        </p:blipFill>
        <p:spPr>
          <a:xfrm>
            <a:off x="11677479" y="802656"/>
            <a:ext cx="502279" cy="1423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9031" y="5040092"/>
            <a:ext cx="444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lt-LT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Pavilovič-Jančis</a:t>
            </a:r>
            <a:endParaRPr lang="lt-LT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t-LT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 Lauciuvienė</a:t>
            </a:r>
          </a:p>
          <a:p>
            <a:pPr algn="ctr"/>
            <a:r>
              <a:rPr lang="lt-LT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2025-02-07</a:t>
            </a:r>
          </a:p>
          <a:p>
            <a:pPr algn="ctr"/>
            <a:r>
              <a:rPr lang="lt-LT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Elektrėnai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7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C27E5545-FE61-4070-B1A5-79A7786D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Rekomenduojami</a:t>
            </a:r>
            <a:r>
              <a:rPr lang="en-US" sz="4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vadovėliai</a:t>
            </a:r>
            <a:endParaRPr lang="en-US" sz="48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1AE6F4A-67DE-4F80-972F-ABA29E7BC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Leidykla</a:t>
            </a:r>
            <a:r>
              <a:rPr lang="en-US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,,</a:t>
            </a:r>
            <a:r>
              <a:rPr lang="en-US" sz="24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Baltos</a:t>
            </a:r>
            <a:r>
              <a:rPr lang="en-US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lankos</a:t>
            </a:r>
            <a:r>
              <a:rPr lang="en-US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2400" u="sng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https://www.opiq.lt/Search/Kits</a:t>
            </a:r>
            <a:r>
              <a:rPr lang="en-US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3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D8DBC543-9CE4-41E4-AFEA-7AFB3B6B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lt-LT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ŠVIETIMO APRŪPINIMO STANDARTAS </a:t>
            </a:r>
            <a:r>
              <a:rPr lang="lt-LT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V-1374 Dėl Ikimokyklinio, priešmokyklinio ir bendrojo ugdymo programas įgyvendinančių mokyklų švietimo a...</a:t>
            </a:r>
            <a:endParaRPr lang="lt-LT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2">
            <a:extLst>
              <a:ext uri="{FF2B5EF4-FFF2-40B4-BE49-F238E27FC236}">
                <a16:creationId xmlns:a16="http://schemas.microsoft.com/office/drawing/2014/main" id="{64ABE521-1371-88DE-2601-4B032845D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93646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717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AC203A6-C83B-4871-B9D6-A3A4C4204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  <a:t>Ugdymo organizavimas SUP turintiems mokiniams – individualus ugdymo planas</a:t>
            </a:r>
          </a:p>
        </p:txBody>
      </p:sp>
    </p:spTree>
    <p:extLst>
      <p:ext uri="{BB962C8B-B14F-4D97-AF65-F5344CB8AC3E}">
        <p14:creationId xmlns:p14="http://schemas.microsoft.com/office/powerpoint/2010/main" val="326527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B0C67DF-A04F-4625-B293-BADC5B9F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Individualus ugdymo planas (BUP)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44F12CBC-1AF6-4A68-BA1B-665E937C9F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556083"/>
              </p:ext>
            </p:extLst>
          </p:nvPr>
        </p:nvGraphicFramePr>
        <p:xfrm>
          <a:off x="838200" y="1398494"/>
          <a:ext cx="10515600" cy="464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482">
                  <a:extLst>
                    <a:ext uri="{9D8B030D-6E8A-4147-A177-3AD203B41FA5}">
                      <a16:colId xmlns:a16="http://schemas.microsoft.com/office/drawing/2014/main" val="1154743397"/>
                    </a:ext>
                  </a:extLst>
                </a:gridCol>
                <a:gridCol w="8225118">
                  <a:extLst>
                    <a:ext uri="{9D8B030D-6E8A-4147-A177-3AD203B41FA5}">
                      <a16:colId xmlns:a16="http://schemas.microsoft.com/office/drawing/2014/main" val="3183771304"/>
                    </a:ext>
                  </a:extLst>
                </a:gridCol>
              </a:tblGrid>
              <a:tr h="959224">
                <a:tc rowSpan="4">
                  <a:txBody>
                    <a:bodyPr/>
                    <a:lstStyle/>
                    <a:p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Mokykla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nustato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formą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turinio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struktūrą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Mokykla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kiekvienam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mokiniui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turinčiam</a:t>
                      </a:r>
                      <a:r>
                        <a:rPr lang="lt-LT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800" b="1" u="sng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rengia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individualų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planą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kurio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sudėtinė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dalis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pagalbos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planas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apimantis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pagalbą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procese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kitų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specialistų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teikiamą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pagalb</a:t>
                      </a:r>
                      <a:r>
                        <a:rPr lang="lt-LT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ą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099289"/>
                  </a:ext>
                </a:extLst>
              </a:tr>
              <a:tr h="98970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kuriam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rengti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įgyvendinimui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koordinuoti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paskiria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koordinuojantį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asmenį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kartu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mokytojais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švietimo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pagalbą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teikiančiais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vaiku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tėvais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globėjais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rūpintojais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numato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pagalbos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tikslus</a:t>
                      </a:r>
                      <a:endParaRPr lang="lt-LT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338817"/>
                  </a:ext>
                </a:extLst>
              </a:tr>
              <a:tr h="12729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kuriam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būti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sudaryti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individualūs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tvarkaraščiai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derantys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klasės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kurioje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mokinys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mokosi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tvarkaraščiu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užtikrinantys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mokinys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ugdymą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švietimo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pagalbą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tokia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apimtimi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kokią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nustato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BUP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rekomenduoja</a:t>
                      </a: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mokiniui</a:t>
                      </a:r>
                      <a:r>
                        <a:rPr lang="lt-LT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PPT (ŠPT)</a:t>
                      </a:r>
                      <a:endParaRPr lang="lt-LT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07518"/>
                  </a:ext>
                </a:extLst>
              </a:tr>
              <a:tr h="99206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formą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nusistato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įstaiga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suplanuoja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įgyvendinimo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stebėsenos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aptarimo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etapus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841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37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D7E039DC-77FB-4052-916F-24E335FF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t-LT"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Mokinio specialiųjų ugdymosi poreikių vertinimo, ugdymo pritaikymo ir (ar) reikalingos švietimo pagalbos skyrimo tvarkos aprašas</a:t>
            </a:r>
            <a:br>
              <a:rPr lang="lt-LT"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V-928 Dėl Mokinio specialiųjų ugdymosi poreikių vertinimo, ugdymo pritaikymo ir (ar) reikalingos švieti...</a:t>
            </a:r>
            <a:endParaRPr lang="lt-LT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72D0A83-4E6C-4E78-A8FB-C5B5094F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lt-LT" sz="2000" b="1">
                <a:latin typeface="Arial" panose="020B0604020202020204" pitchFamily="34" charset="0"/>
                <a:cs typeface="Arial" panose="020B0604020202020204" pitchFamily="34" charset="0"/>
              </a:rPr>
              <a:t>Mokyklos vadovas</a:t>
            </a: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000" b="1">
                <a:latin typeface="Arial" panose="020B0604020202020204" pitchFamily="34" charset="0"/>
                <a:cs typeface="Arial" panose="020B0604020202020204" pitchFamily="34" charset="0"/>
              </a:rPr>
              <a:t>atsižvelgdamas</a:t>
            </a: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 į pateiktas </a:t>
            </a:r>
            <a:r>
              <a:rPr lang="lt-LT" sz="2000" b="1">
                <a:latin typeface="Arial" panose="020B0604020202020204" pitchFamily="34" charset="0"/>
                <a:cs typeface="Arial" panose="020B0604020202020204" pitchFamily="34" charset="0"/>
              </a:rPr>
              <a:t>Komisijos (VGK)</a:t>
            </a: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 išvadas, </a:t>
            </a:r>
            <a:r>
              <a:rPr lang="lt-LT" sz="20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skiria švietimo pagalbą ir įpareigoja švietimo pagalbos specialistus rengti pagalbos planą mokiniui </a:t>
            </a: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pagal Pirminio ugdymosi poreikių vertinimo formoje (1 priedas) teikiamas išvadas, paveda </a:t>
            </a:r>
            <a:r>
              <a:rPr lang="lt-LT" sz="2000" b="1">
                <a:latin typeface="Arial" panose="020B0604020202020204" pitchFamily="34" charset="0"/>
                <a:cs typeface="Arial" panose="020B0604020202020204" pitchFamily="34" charset="0"/>
              </a:rPr>
              <a:t>Komisijai stebėti pagalbos plano įgyvendinimą</a:t>
            </a: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, teikiamos pagalbos </a:t>
            </a:r>
            <a:r>
              <a:rPr lang="lt-LT" sz="2000" b="1">
                <a:latin typeface="Arial" panose="020B0604020202020204" pitchFamily="34" charset="0"/>
                <a:cs typeface="Arial" panose="020B0604020202020204" pitchFamily="34" charset="0"/>
              </a:rPr>
              <a:t>veiksmingumą</a:t>
            </a: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 mokinio ugdymuisi. Komisija, remdamasi stebėsenos rezultatais, </a:t>
            </a:r>
            <a:r>
              <a:rPr lang="lt-LT" sz="2000" b="1">
                <a:latin typeface="Arial" panose="020B0604020202020204" pitchFamily="34" charset="0"/>
                <a:cs typeface="Arial" panose="020B0604020202020204" pitchFamily="34" charset="0"/>
              </a:rPr>
              <a:t>gali rekomenduoti Mokyklos vadovui tęsti švietimo pagalbos teikimą arba atlikti </a:t>
            </a: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mokinio </a:t>
            </a:r>
            <a:r>
              <a:rPr lang="lt-LT" sz="2000" b="1">
                <a:latin typeface="Arial" panose="020B0604020202020204" pitchFamily="34" charset="0"/>
                <a:cs typeface="Arial" panose="020B0604020202020204" pitchFamily="34" charset="0"/>
              </a:rPr>
              <a:t>Specialiųjų ugdymosi poreikių vertinimą Tarnyboje.</a:t>
            </a:r>
          </a:p>
        </p:txBody>
      </p:sp>
    </p:spTree>
    <p:extLst>
      <p:ext uri="{BB962C8B-B14F-4D97-AF65-F5344CB8AC3E}">
        <p14:creationId xmlns:p14="http://schemas.microsoft.com/office/powerpoint/2010/main" val="329069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4EE688-39A0-4FB6-97F6-B8315F31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BP </a:t>
            </a:r>
            <a:r>
              <a:rPr lang="lt-LT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pritaikymas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(BUP)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5272B7FF-84D8-4579-AA8A-2A78FCC4C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010509"/>
              </p:ext>
            </p:extLst>
          </p:nvPr>
        </p:nvGraphicFramePr>
        <p:xfrm>
          <a:off x="838200" y="1631576"/>
          <a:ext cx="10515600" cy="368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659">
                  <a:extLst>
                    <a:ext uri="{9D8B030D-6E8A-4147-A177-3AD203B41FA5}">
                      <a16:colId xmlns:a16="http://schemas.microsoft.com/office/drawing/2014/main" val="3898351275"/>
                    </a:ext>
                  </a:extLst>
                </a:gridCol>
                <a:gridCol w="5983941">
                  <a:extLst>
                    <a:ext uri="{9D8B030D-6E8A-4147-A177-3AD203B41FA5}">
                      <a16:colId xmlns:a16="http://schemas.microsoft.com/office/drawing/2014/main" val="2464534808"/>
                    </a:ext>
                  </a:extLst>
                </a:gridCol>
              </a:tblGrid>
              <a:tr h="3684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pritaikymas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(BUP VI SKYRIUS)</a:t>
                      </a: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Mokiniui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mokosi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bendrojo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programą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ją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pritaikant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individualus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sudaromas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lt-L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vadovaujantis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lt-LT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78, 86, 87, 100, 108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punktuose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dalykų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programoms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nurodomu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pamokų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skaičiumi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lt-LT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būti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koreguojamas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435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19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03E76DD-E4AC-4E19-AC3F-0B657467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98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BP </a:t>
            </a:r>
            <a:r>
              <a:rPr lang="en-US" sz="36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individualizavimas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(BUP 8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priedas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t-L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C6C16BF6-72D3-4051-829A-12E8A86FF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40023"/>
              </p:ext>
            </p:extLst>
          </p:nvPr>
        </p:nvGraphicFramePr>
        <p:xfrm>
          <a:off x="537882" y="1497106"/>
          <a:ext cx="11322424" cy="472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112">
                  <a:extLst>
                    <a:ext uri="{9D8B030D-6E8A-4147-A177-3AD203B41FA5}">
                      <a16:colId xmlns:a16="http://schemas.microsoft.com/office/drawing/2014/main" val="1261548827"/>
                    </a:ext>
                  </a:extLst>
                </a:gridCol>
                <a:gridCol w="6671312">
                  <a:extLst>
                    <a:ext uri="{9D8B030D-6E8A-4147-A177-3AD203B41FA5}">
                      <a16:colId xmlns:a16="http://schemas.microsoft.com/office/drawing/2014/main" val="2226656885"/>
                    </a:ext>
                  </a:extLst>
                </a:gridCol>
              </a:tblGrid>
              <a:tr h="128778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Mokiniui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mokosi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pradinio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individualizuotą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programą</a:t>
                      </a:r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sudaromas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vadovaujantis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punktu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bendrosios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paskirties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lt-LT" sz="16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ugdymą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organizuojant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veiklos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sritis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 priedas)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joms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skiriamą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pamokų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skaičių</a:t>
                      </a: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 punktas su papunkčiais)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888134"/>
                  </a:ext>
                </a:extLst>
              </a:tr>
              <a:tr h="154506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Mokiniui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mokosi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pagrindinio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individualizuotą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programą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dėl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nežymaus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intelekto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sutrikimo</a:t>
                      </a:r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rengiamas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vadovaujantis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BUP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86, 87 </a:t>
                      </a:r>
                      <a:r>
                        <a:rPr lang="en-US" sz="16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punkte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nustatytų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dalykų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programoms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pamokų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skaičiumi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atsižvelgiant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į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formą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organizavimo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būdą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būti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koreguojamas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iki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procentų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268751"/>
                  </a:ext>
                </a:extLst>
              </a:tr>
              <a:tr h="401744">
                <a:tc rowSpan="2"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Mokiniui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mokosi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pagrindinio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individualizuotą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programą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dėl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vidutinio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intelekto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sutrikimo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rengiamas</a:t>
                      </a:r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besimokančiam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bendrosios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paskirties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klasėje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–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vadovaujantis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86, 87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punktuose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nurodytu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dalykų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programoms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pamokų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skaičiumi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atsižvelgiant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į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formą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organizavimo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būdą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būti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koreguojamas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iki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procentų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17672"/>
                  </a:ext>
                </a:extLst>
              </a:tr>
              <a:tr h="40174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besimokančiam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klasėje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mokykloje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skirtoje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mokiniams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turintiems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intelekto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sutrikimą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–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vadovaujantis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šio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priedo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punktu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ugdymas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veiklos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sritis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0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58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3486663-EFC3-4E42-A6D0-0AE447EC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Socialinių įgūdžių ugdymo programa 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1BD97B2E-ACD0-489E-9D35-C836FEFB2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856006"/>
              </p:ext>
            </p:extLst>
          </p:nvPr>
        </p:nvGraphicFramePr>
        <p:xfrm>
          <a:off x="838200" y="1825626"/>
          <a:ext cx="10515600" cy="389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685356986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284927104"/>
                    </a:ext>
                  </a:extLst>
                </a:gridCol>
              </a:tblGrid>
              <a:tr h="14627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BUP 8 </a:t>
                      </a:r>
                      <a:r>
                        <a:rPr lang="en-US" sz="1800" b="1" kern="12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priedas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Socialinių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įgūdžių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endParaRPr lang="lt-LT" sz="18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mokyklose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klasėse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skirtose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turintiems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mokiniams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lt-L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mokiniui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rengiama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atsižvelgiant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į</a:t>
                      </a:r>
                      <a:r>
                        <a:rPr lang="lt-LT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PPT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rekomendacijas</a:t>
                      </a:r>
                      <a:endParaRPr lang="lt-L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lt-L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7738"/>
                  </a:ext>
                </a:extLst>
              </a:tr>
              <a:tr h="2336277">
                <a:tc v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Mokykla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įgyvendindama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socialinių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įgūdžių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programą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lt-LT" sz="1800" b="1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renkasi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organizavimo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formą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lt-LT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turinį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pateikia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dalykus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arba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veiklas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lt-L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atsižvelgdama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į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asmens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pritaikydama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turinį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lt-LT" sz="18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individualiam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planui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įgyvendinti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3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metus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punktas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veiklos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sritimis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dalykais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planas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584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3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1213889-1238-427C-83D1-5C8A6BC8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peciali</a:t>
            </a:r>
            <a:r>
              <a:rPr lang="lt-L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ųjų</a:t>
            </a:r>
            <a: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  <a:t> ugdymosi poreikių turinčių mokinių vertinimas</a:t>
            </a:r>
          </a:p>
        </p:txBody>
      </p:sp>
    </p:spTree>
    <p:extLst>
      <p:ext uri="{BB962C8B-B14F-4D97-AF65-F5344CB8AC3E}">
        <p14:creationId xmlns:p14="http://schemas.microsoft.com/office/powerpoint/2010/main" val="165587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76D424-D194-4BE3-A5F3-F71D1435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  <a:t>SUP turinčių mokinių pasiekimų vertinimas (1)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7BBCB6DB-5A82-49BB-9FE9-F8A84BE2D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152668"/>
              </p:ext>
            </p:extLst>
          </p:nvPr>
        </p:nvGraphicFramePr>
        <p:xfrm>
          <a:off x="838200" y="1479176"/>
          <a:ext cx="10515600" cy="5002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529">
                  <a:extLst>
                    <a:ext uri="{9D8B030D-6E8A-4147-A177-3AD203B41FA5}">
                      <a16:colId xmlns:a16="http://schemas.microsoft.com/office/drawing/2014/main" val="4148365225"/>
                    </a:ext>
                  </a:extLst>
                </a:gridCol>
                <a:gridCol w="7983071">
                  <a:extLst>
                    <a:ext uri="{9D8B030D-6E8A-4147-A177-3AD203B41FA5}">
                      <a16:colId xmlns:a16="http://schemas.microsoft.com/office/drawing/2014/main" val="3380301625"/>
                    </a:ext>
                  </a:extLst>
                </a:gridCol>
              </a:tblGrid>
              <a:tr h="164950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</a:t>
                      </a: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straipsnis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pasiekimų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vertinimas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Bendrojo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programose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dalyvaujančių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pasiekimų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vertinimas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vertinimo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rezultatų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panaudojimas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reglamentuojamas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švietimo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mokslo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ministro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nustatyta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tvarka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pasiekimų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vertinimas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mokiniams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turintiems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specialiųjų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ugdymosi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poreikių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atitinkamai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pritaikomas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30795"/>
                  </a:ext>
                </a:extLst>
              </a:tr>
              <a:tr h="3353091">
                <a:tc>
                  <a:txBody>
                    <a:bodyPr/>
                    <a:lstStyle/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mokosi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bendrojo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programą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pasiekimai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pažanga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vertinami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numatytus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pasiekimus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vadovaujantis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BUP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nuostatomis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lvl="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kuriam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bendrojo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pritaikoma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pažanga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pasiekimai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vertinami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mokinio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individualiame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plane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numatytus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individualios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pažangos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keliamus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tikslus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suderinti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bendrosiose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programose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numatytais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pasiekimais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aptarus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jo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tėvais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globėjais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rūpintojais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švietimo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pagalbą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teikiančiais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specialistais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kokiais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aspektais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pritaikomas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turinys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sieks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mokysis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mokinys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kaip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mokoma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kokie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pasiekimų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vertinimo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pa(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tikrinimo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būdai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kokiomis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priemonėmis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naudojamasi</a:t>
                      </a: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616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41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45BF9CE-0060-432B-BEC4-9A1EA4D2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SUP bendrajame ugdyme: Lietuvos Respublikos švietimo įstatymas (toliau – ŠĮ)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78545307-12EA-4E4C-B1E3-26CBDEFEF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681342"/>
              </p:ext>
            </p:extLst>
          </p:nvPr>
        </p:nvGraphicFramePr>
        <p:xfrm>
          <a:off x="976423" y="1265274"/>
          <a:ext cx="10515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282">
                  <a:extLst>
                    <a:ext uri="{9D8B030D-6E8A-4147-A177-3AD203B41FA5}">
                      <a16:colId xmlns:a16="http://schemas.microsoft.com/office/drawing/2014/main" val="2372916533"/>
                    </a:ext>
                  </a:extLst>
                </a:gridCol>
                <a:gridCol w="8682318">
                  <a:extLst>
                    <a:ext uri="{9D8B030D-6E8A-4147-A177-3AD203B41FA5}">
                      <a16:colId xmlns:a16="http://schemas.microsoft.com/office/drawing/2014/main" val="3727093977"/>
                    </a:ext>
                  </a:extLst>
                </a:gridCol>
              </a:tblGrid>
              <a:tr h="2683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 straipsnis.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Mokyklų grupės ir tipai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 str.) </a:t>
                      </a:r>
                      <a:r>
                        <a:rPr lang="lt-LT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Taisyklės 28 str.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Tenkinant skirtingus mokinių ugdymosi poreikius ir atsižvelgiant į </a:t>
                      </a:r>
                      <a:r>
                        <a:rPr lang="lt-LT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skirtingas švietimo programų vykdymo sąlygas</a:t>
                      </a:r>
                      <a:r>
                        <a:rPr lang="lt-LT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lt-LT" b="1" u="sng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bendrojo ugdymo mokyklos gali būti įvairių paskirčių.</a:t>
                      </a:r>
                      <a:r>
                        <a:rPr lang="lt-LT" u="sng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Bendrojo ugdymo mokyklų paskirčių ir vykdomų ugdymo programų galimą įvairovę </a:t>
                      </a:r>
                      <a:r>
                        <a:rPr lang="lt-LT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nustato 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Vyriausybės patvirtintos Mokyklų, vykdančių formaliojo švietimo programas, </a:t>
                      </a:r>
                      <a:r>
                        <a:rPr lang="lt-LT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tinklo kūrimo taisyklės (toliau – Taisyklės</a:t>
                      </a:r>
                      <a:r>
                        <a:rPr lang="lt-LT" sz="18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Taisyklės: </a:t>
                      </a:r>
                      <a:r>
                        <a:rPr lang="lt-LT" cap="al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 </a:t>
                      </a:r>
                      <a:r>
                        <a:rPr lang="lt-L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Mokykla, </a:t>
                      </a:r>
                      <a:r>
                        <a:rPr lang="lt-L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skirta mokiniams</a:t>
                      </a:r>
                      <a:r>
                        <a:rPr lang="lt-L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dėl įgimtų ar įgytų sutrikimų </a:t>
                      </a:r>
                      <a:r>
                        <a:rPr lang="lt-L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turintiems specialiųjų ugdymosi poreikių</a:t>
                      </a:r>
                      <a:r>
                        <a:rPr lang="lt-L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lt-LT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bendrojo ugdymo programas gali vykdyti</a:t>
                      </a:r>
                      <a:r>
                        <a:rPr lang="lt-LT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lt-L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jei atitinka Švietimo įstatymo 43 straipsnyje 12 dalies 1 ir 2 punktuose nustatytų specialiųjų kriterijų kokybines ir kiekybines reikšmes, pateiktas Taisyklių 1 priede.)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55506"/>
                  </a:ext>
                </a:extLst>
              </a:tr>
              <a:tr h="2030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 straipsnis.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Mokyklos veikla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 str.) ŠĮ</a:t>
                      </a:r>
                      <a:endParaRPr lang="lt-L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lt-LT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Mokykla, </a:t>
                      </a:r>
                      <a:r>
                        <a:rPr lang="lt-LT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skirta mokiniams</a:t>
                      </a: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dėl įgimtų ar įgytų sutrikimų turintiems specialiųjų ugdymosi poreikių, </a:t>
                      </a:r>
                      <a:r>
                        <a:rPr lang="lt-LT" sz="1800" b="1" u="sng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bendrojo ugdymo programas gali vykdyti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lt-LT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jeigu atitinka 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šio straipsnio 8 dalyje nustatytus </a:t>
                      </a: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bendruosius 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kriterijus ir šiuos </a:t>
                      </a: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specialiuosius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kriterijus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visų mokinių </a:t>
                      </a: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specialieji ugdymosi poreikiai yra </a:t>
                      </a:r>
                      <a:r>
                        <a:rPr lang="lt-LT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įvertinti pedagoginės psichologinės tarnybos</a:t>
                      </a:r>
                      <a:r>
                        <a:rPr lang="lt-LT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0" indent="0">
                        <a:buNone/>
                      </a:pP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visiems mokiniams </a:t>
                      </a: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nustatyti </a:t>
                      </a:r>
                      <a:r>
                        <a:rPr lang="lt-LT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dideli ar labai dideli </a:t>
                      </a:r>
                      <a:r>
                        <a:rPr lang="lt-L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specialieji ugdymosi poreikiai;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1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25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E87604A-9503-4C7A-A86E-B04CE8F5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  <a:t>SUP turinčių mokinių pasiekimų vertinimas (2)</a:t>
            </a:r>
            <a:endParaRPr lang="lt-L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2F9E660E-220D-4FF8-9AEA-4E23E9806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362843"/>
              </p:ext>
            </p:extLst>
          </p:nvPr>
        </p:nvGraphicFramePr>
        <p:xfrm>
          <a:off x="838200" y="1825624"/>
          <a:ext cx="10515600" cy="358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024">
                  <a:extLst>
                    <a:ext uri="{9D8B030D-6E8A-4147-A177-3AD203B41FA5}">
                      <a16:colId xmlns:a16="http://schemas.microsoft.com/office/drawing/2014/main" val="2101306415"/>
                    </a:ext>
                  </a:extLst>
                </a:gridCol>
                <a:gridCol w="8870576">
                  <a:extLst>
                    <a:ext uri="{9D8B030D-6E8A-4147-A177-3AD203B41FA5}">
                      <a16:colId xmlns:a16="http://schemas.microsoft.com/office/drawing/2014/main" val="3387678089"/>
                    </a:ext>
                  </a:extLst>
                </a:gridCol>
              </a:tblGrid>
              <a:tr h="3580093">
                <a:tc>
                  <a:txBody>
                    <a:bodyPr/>
                    <a:lstStyle/>
                    <a:p>
                      <a:pPr algn="ctr"/>
                      <a:r>
                        <a:rPr lang="lt-L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BUP</a:t>
                      </a:r>
                    </a:p>
                    <a:p>
                      <a:pPr algn="ctr"/>
                      <a:r>
                        <a:rPr lang="lt-L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priedas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Dėl mokinio, kuris mokosi pagal </a:t>
                      </a:r>
                      <a:r>
                        <a:rPr lang="lt-LT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individualizuotą pradinio </a:t>
                      </a:r>
                      <a:r>
                        <a:rPr lang="lt-LT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 ir individualizuotą </a:t>
                      </a:r>
                      <a:r>
                        <a:rPr lang="lt-L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pagrindinio</a:t>
                      </a:r>
                      <a:r>
                        <a:rPr lang="lt-LT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ugdymo programą arba </a:t>
                      </a:r>
                      <a:r>
                        <a:rPr lang="lt-L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socialinių įgūdžių</a:t>
                      </a:r>
                      <a:r>
                        <a:rPr lang="lt-LT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ugdymo programą, mokymosi pasiekimų </a:t>
                      </a:r>
                      <a:r>
                        <a:rPr lang="lt-LT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vertinimo (būdų, periodiškumo) ir įforminimo susitariama mokykloje</a:t>
                      </a:r>
                      <a:r>
                        <a:rPr lang="lt-LT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Susitarimai priimami, atsižvelgiant į mokinio galias ir vertinimo suvokimą, specialiuosius ugdymosi poreikius, numatomą pažangą, tėvų(globėjų, rūpintojų)pageidavimus.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Vertinimo </a:t>
                      </a:r>
                      <a:r>
                        <a:rPr lang="lt-L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būdus renkasi mokykla </a:t>
                      </a:r>
                      <a:r>
                        <a:rPr lang="lt-LT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(vertinimo įrašai „įskaityta“, „neįskaityta“, aprašai, pažymiai ir kt.).</a:t>
                      </a: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23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211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FDB04C8-ABAE-481B-93C3-5448B468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63" y="1717288"/>
            <a:ext cx="10883591" cy="4661209"/>
          </a:xfrm>
        </p:spPr>
        <p:txBody>
          <a:bodyPr anchor="ctr">
            <a:normAutofit lnSpcReduction="10000"/>
          </a:bodyPr>
          <a:lstStyle/>
          <a:p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Lietuvos Respublikos švietimo, mokslo ir sporto ministerija informuoja, kad Lietuvos Respublikos švietimo, mokslo ir sporto ministro 2024 m. spalio 10 d. įsakymu Nr. V-1136 „Dėl Nuosekliojo mokymosi pagal bendrojo ugdymo programas tvarkos aprašo patvirtinimo“ patvirtintas Nuosekliojo mokymosi pagal bendrojo ugdymo programas tvarkos aprašo (toliau – Tvarkos aprašas) </a:t>
            </a:r>
            <a:r>
              <a:rPr lang="lt-LT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ISAK-556 Dėl Nuosekliojo mokymosi pagal bendrojo ugdymo programas tvarkos aprašo patvirtinimo</a:t>
            </a:r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 pakeitimu </a:t>
            </a:r>
            <a:r>
              <a:rPr lang="lt-LT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atsisakyta mokinių pasiekimų įvertinimo įrašais „padarė pažangą“ („</a:t>
            </a:r>
            <a:r>
              <a:rPr lang="lt-LT" sz="1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lt-LT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.“), „nepadarė pažangos“ („</a:t>
            </a:r>
            <a:r>
              <a:rPr lang="lt-LT" sz="1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lt-LT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.“), nes atnaujintos bendrosios programos nenumato tokio pasiekimų fiksavimo būdo.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Tvarkos aprašo III. Skyriuje išdėstomi mokinio mokymosi pasiekimų fiksavimas baigiantis ugdymo laikotarpiui:</a:t>
            </a:r>
            <a:endParaRPr lang="lt-L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19. Mokinio mokymosi pasiekimai ugdymo laikotarpio pabaigoje </a:t>
            </a:r>
            <a:r>
              <a:rPr lang="lt-LT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apibendrinami ir vertinimo rezultatas fiksuojamas įrašu ir (arba) balu, taikant 10 balų vertinimo sistemą</a:t>
            </a:r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19.1. patenkinamas įvertinimas – įrašai: „slenkstinis“, „patenkinamas“, „pagrindinis“, „aukštesnysis“, „atleista“ („</a:t>
            </a:r>
            <a:r>
              <a:rPr lang="lt-LT" sz="1800" dirty="0" err="1">
                <a:latin typeface="Arial" panose="020B0604020202020204" pitchFamily="34" charset="0"/>
                <a:cs typeface="Arial" panose="020B0604020202020204" pitchFamily="34" charset="0"/>
              </a:rPr>
              <a:t>atl</a:t>
            </a:r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.“), „įskaityta“ („</a:t>
            </a:r>
            <a:r>
              <a:rPr lang="lt-LT" sz="1800" dirty="0" err="1">
                <a:latin typeface="Arial" panose="020B0604020202020204" pitchFamily="34" charset="0"/>
                <a:cs typeface="Arial" panose="020B0604020202020204" pitchFamily="34" charset="0"/>
              </a:rPr>
              <a:t>įsk</a:t>
            </a:r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.“), 4–10 balų įvertinimas;</a:t>
            </a:r>
          </a:p>
          <a:p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19.2. nepatenkinamas įvertinimas – įrašai: „nepatenkinamas“, „neįskaityta“ („</a:t>
            </a:r>
            <a:r>
              <a:rPr lang="lt-LT" sz="1800" dirty="0" err="1">
                <a:latin typeface="Arial" panose="020B0604020202020204" pitchFamily="34" charset="0"/>
                <a:cs typeface="Arial" panose="020B0604020202020204" pitchFamily="34" charset="0"/>
              </a:rPr>
              <a:t>neįsk</a:t>
            </a:r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.“), 1–3 balų įvertinimas.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Punkto pakeitimai: Nr. </a:t>
            </a:r>
            <a:r>
              <a:rPr lang="lt-LT" sz="18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V-1136</a:t>
            </a:r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, 2024-10-10, paskelbta TAR 2024-10-10, i. k. 2024-17810</a:t>
            </a:r>
            <a:endParaRPr lang="lt-L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54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A630FBC-8FAF-49D4-808C-89F488D54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103" y="649480"/>
            <a:ext cx="6825504" cy="5546047"/>
          </a:xfrm>
        </p:spPr>
        <p:txBody>
          <a:bodyPr anchor="ctr">
            <a:normAutofit/>
          </a:bodyPr>
          <a:lstStyle/>
          <a:p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ŠMSM ministro įsakymo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Dėl švietimo, mokslo ir sporto ministro 2022 m. rugpjūčio 24 d. įsakymo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-1269 „dėl priešmokyklinio, pradinio, pagrindinio ir vidurinio ugdymo bendrųjų programų patvirtinimo“ pakeitime 2025 m. sausio 13 d.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nr.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v-21 </a:t>
            </a:r>
            <a:r>
              <a:rPr lang="lt-LT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https://www.e-tar.lt/portal/lt/legalAct/64e52bc4d18911efa5ddd96c482819f5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detaliai išdėstoma informacija susijusi su mokinių pasiekimų vertinimu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1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2469" y="719634"/>
            <a:ext cx="5131197" cy="627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916"/>
              </a:lnSpc>
            </a:pPr>
            <a:r>
              <a:rPr lang="en-US" sz="3917" dirty="0">
                <a:solidFill>
                  <a:srgbClr val="152D47"/>
                </a:solidFill>
                <a:latin typeface="Arial" panose="020B0604020202020204" pitchFamily="34" charset="0"/>
                <a:ea typeface="Crimson Pro Semi Bold" pitchFamily="34" charset="-122"/>
                <a:cs typeface="Arial" panose="020B0604020202020204" pitchFamily="34" charset="0"/>
              </a:rPr>
              <a:t>Vertinimo lygiai ir skalės</a:t>
            </a:r>
            <a:endParaRPr lang="en-US" sz="39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02469" y="1647924"/>
            <a:ext cx="6215063" cy="4490443"/>
          </a:xfrm>
          <a:prstGeom prst="roundRect">
            <a:avLst>
              <a:gd name="adj" fmla="val 67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pl-PL" sz="1500"/>
          </a:p>
        </p:txBody>
      </p:sp>
      <p:sp>
        <p:nvSpPr>
          <p:cNvPr id="5" name="Shape 2"/>
          <p:cNvSpPr/>
          <p:nvPr/>
        </p:nvSpPr>
        <p:spPr>
          <a:xfrm>
            <a:off x="708819" y="1654274"/>
            <a:ext cx="6201668" cy="8955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l-PL" sz="1500"/>
          </a:p>
        </p:txBody>
      </p:sp>
      <p:sp>
        <p:nvSpPr>
          <p:cNvPr id="6" name="Text 3"/>
          <p:cNvSpPr/>
          <p:nvPr/>
        </p:nvSpPr>
        <p:spPr>
          <a:xfrm>
            <a:off x="910432" y="1780977"/>
            <a:ext cx="1662311" cy="642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Priešmokyklinis ugdymas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980531" y="1780977"/>
            <a:ext cx="1659136" cy="321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Pradinis ugdymas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047457" y="1780977"/>
            <a:ext cx="1662311" cy="642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Pagrindinis ir vidurinis ugdymas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08819" y="2549823"/>
            <a:ext cx="6201668" cy="8955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l-PL" sz="1500"/>
          </a:p>
        </p:txBody>
      </p:sp>
      <p:sp>
        <p:nvSpPr>
          <p:cNvPr id="10" name="Text 7"/>
          <p:cNvSpPr/>
          <p:nvPr/>
        </p:nvSpPr>
        <p:spPr>
          <a:xfrm>
            <a:off x="910432" y="2676525"/>
            <a:ext cx="1662311" cy="642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Iki pagrindinio lygio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980531" y="2676525"/>
            <a:ext cx="1659136" cy="321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Slenkstinis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047457" y="2676525"/>
            <a:ext cx="1662311" cy="642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Slenkstinis</a:t>
            </a: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(</a:t>
            </a:r>
            <a:r>
              <a:rPr lang="lt-LT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4</a:t>
            </a: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balai)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08819" y="3445371"/>
            <a:ext cx="6201668" cy="8955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l-PL" sz="1500"/>
          </a:p>
        </p:txBody>
      </p:sp>
      <p:sp>
        <p:nvSpPr>
          <p:cNvPr id="14" name="Text 11"/>
          <p:cNvSpPr/>
          <p:nvPr/>
        </p:nvSpPr>
        <p:spPr>
          <a:xfrm>
            <a:off x="910432" y="3572073"/>
            <a:ext cx="1662311" cy="321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Pagrindinis lygis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980531" y="3572073"/>
            <a:ext cx="1659136" cy="321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Patenkinamas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047457" y="3572074"/>
            <a:ext cx="1662311" cy="642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Patenkinamas</a:t>
            </a: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(</a:t>
            </a:r>
            <a:r>
              <a:rPr lang="lt-LT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5</a:t>
            </a: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-</a:t>
            </a:r>
            <a:r>
              <a:rPr lang="lt-LT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6 </a:t>
            </a:r>
            <a:r>
              <a:rPr lang="en-US" sz="1542" dirty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balai</a:t>
            </a: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)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08819" y="4340919"/>
            <a:ext cx="6201668" cy="8955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l-PL" sz="1500"/>
          </a:p>
        </p:txBody>
      </p:sp>
      <p:sp>
        <p:nvSpPr>
          <p:cNvPr id="18" name="Text 15"/>
          <p:cNvSpPr/>
          <p:nvPr/>
        </p:nvSpPr>
        <p:spPr>
          <a:xfrm>
            <a:off x="910432" y="4467622"/>
            <a:ext cx="1662311" cy="642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Virš pagrindinio lygio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980531" y="4467622"/>
            <a:ext cx="1659136" cy="321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Pagrindinis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047457" y="4467622"/>
            <a:ext cx="1662311" cy="642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Pagrindinis</a:t>
            </a: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(</a:t>
            </a:r>
            <a:r>
              <a:rPr lang="lt-LT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7</a:t>
            </a: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-8 balai)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708819" y="5236469"/>
            <a:ext cx="6201668" cy="8955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l-PL" sz="1500"/>
          </a:p>
        </p:txBody>
      </p:sp>
      <p:sp>
        <p:nvSpPr>
          <p:cNvPr id="22" name="Text 19"/>
          <p:cNvSpPr/>
          <p:nvPr/>
        </p:nvSpPr>
        <p:spPr>
          <a:xfrm>
            <a:off x="910432" y="5363170"/>
            <a:ext cx="1662311" cy="321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endParaRPr lang="en-US" sz="1542" dirty="0"/>
          </a:p>
        </p:txBody>
      </p:sp>
      <p:sp>
        <p:nvSpPr>
          <p:cNvPr id="23" name="Text 20"/>
          <p:cNvSpPr/>
          <p:nvPr/>
        </p:nvSpPr>
        <p:spPr>
          <a:xfrm>
            <a:off x="2980531" y="5363170"/>
            <a:ext cx="1659136" cy="321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Aukštesnysis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5047457" y="5363170"/>
            <a:ext cx="1662311" cy="642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Aukštesnysis (9-10 balų)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9A3A53-22AA-45B6-9166-36D89379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Vertinimo lygių aprašymo pavyzdys</a:t>
            </a:r>
            <a:b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https://www.emokykla.lt/bendrosios-programos/visos-bendrosios-programos</a:t>
            </a:r>
          </a:p>
        </p:txBody>
      </p:sp>
      <p:graphicFrame>
        <p:nvGraphicFramePr>
          <p:cNvPr id="14" name="Turinio vietos rezervavimo ženklas 13">
            <a:extLst>
              <a:ext uri="{FF2B5EF4-FFF2-40B4-BE49-F238E27FC236}">
                <a16:creationId xmlns:a16="http://schemas.microsoft.com/office/drawing/2014/main" id="{C9C8D3A4-9E25-4473-904E-1DDD456C2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992847"/>
              </p:ext>
            </p:extLst>
          </p:nvPr>
        </p:nvGraphicFramePr>
        <p:xfrm>
          <a:off x="1400175" y="1746299"/>
          <a:ext cx="9677400" cy="4352387"/>
        </p:xfrm>
        <a:graphic>
          <a:graphicData uri="http://schemas.openxmlformats.org/drawingml/2006/table">
            <a:tbl>
              <a:tblPr/>
              <a:tblGrid>
                <a:gridCol w="1859280">
                  <a:extLst>
                    <a:ext uri="{9D8B030D-6E8A-4147-A177-3AD203B41FA5}">
                      <a16:colId xmlns:a16="http://schemas.microsoft.com/office/drawing/2014/main" val="1843362075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1629730670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1579196602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2906330553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923357351"/>
                    </a:ext>
                  </a:extLst>
                </a:gridCol>
              </a:tblGrid>
              <a:tr h="282031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Klasių koncentrai</a:t>
                      </a:r>
                    </a:p>
                  </a:txBody>
                  <a:tcPr marL="40290" marR="40290" marT="20145" marB="20145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Slenkstinis lygis</a:t>
                      </a:r>
                    </a:p>
                  </a:txBody>
                  <a:tcPr marL="40290" marR="40290" marT="20145" marB="20145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Patenkinamas lygis</a:t>
                      </a:r>
                    </a:p>
                  </a:txBody>
                  <a:tcPr marL="40290" marR="40290" marT="20145" marB="20145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Pagrindinis lygis</a:t>
                      </a:r>
                    </a:p>
                  </a:txBody>
                  <a:tcPr marL="40290" marR="40290" marT="20145" marB="20145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Aukštesnysis lygis</a:t>
                      </a:r>
                    </a:p>
                  </a:txBody>
                  <a:tcPr marL="40290" marR="40290" marT="20145" marB="20145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355732"/>
                  </a:ext>
                </a:extLst>
              </a:tr>
              <a:tr h="3908146">
                <a:tc rowSpan="2">
                  <a:txBody>
                    <a:bodyPr/>
                    <a:lstStyle/>
                    <a:p>
                      <a:pPr fontAlgn="t"/>
                      <a:r>
                        <a:rPr lang="lt-L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1–2 klasių koncentras</a:t>
                      </a:r>
                    </a:p>
                  </a:txBody>
                  <a:tcPr marL="40290" marR="40290" marT="20145" marB="2014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lt-L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Atidžiai klausosi (reaguoja mimika ar gestais), sutelkia dėmesį trumpam klausymuisi (apie 10 min.), išskiria dalį lengvai atpažįstamos informacijos; reaguoja į klausimus, prašymus (</a:t>
                      </a:r>
                      <a:r>
                        <a:rPr lang="lt-L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A1.1.1</a:t>
                      </a:r>
                      <a:r>
                        <a:rPr lang="lt-L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fontAlgn="t"/>
                      <a:r>
                        <a:rPr lang="lt-L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Išgirstą informaciją sieja su sava patirtimi, atsako į su vertinimu susijusius klausimus (</a:t>
                      </a:r>
                      <a:r>
                        <a:rPr lang="lt-L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A1.2.1</a:t>
                      </a:r>
                      <a:r>
                        <a:rPr lang="lt-L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marL="40290" marR="40290" marT="20145" marB="2014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Atidžiai klausosi ir atrenka jam reikšmingą informaciją ar jos dalį; reaguoja į klausimus, prašymus, pastebėjimus, pajuokavimus (</a:t>
                      </a:r>
                      <a:r>
                        <a:rPr lang="lt-LT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A1.1.2</a:t>
                      </a:r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fontAlgn="t"/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Išgirstą informaciją sieja su sava patirtimi, vertina pagal vieną nurodytą kriterijų (</a:t>
                      </a:r>
                      <a:r>
                        <a:rPr lang="lt-LT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A1.2.2</a:t>
                      </a:r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marL="40290" marR="40290" marT="20145" marB="2014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Atidžiai klausosi, aptaria, atrenka ar išskiria esminę informaciją; reaguoja į klausimus, prašymus, pastebėjimus, pajuokavimus (</a:t>
                      </a:r>
                      <a:r>
                        <a:rPr lang="lt-LT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A1.1.3</a:t>
                      </a:r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fontAlgn="t"/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Išgirstą informaciją sieja su sava patirtimi, vertina pagal nurodytus kriterijus (</a:t>
                      </a:r>
                      <a:r>
                        <a:rPr lang="lt-LT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A1.2.3</a:t>
                      </a:r>
                      <a:r>
                        <a:rPr lang="lt-L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marL="40290" marR="40290" marT="20145" marB="2014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lt-L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Klausosi dėmesingai ir </a:t>
                      </a:r>
                      <a:r>
                        <a:rPr lang="lt-LT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reflektyviai</a:t>
                      </a:r>
                      <a:r>
                        <a:rPr lang="lt-L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aktyviai parodydamas santykį su pranešimu, atrenka informaciją nurodytam tikslui, tinkamai reaguoja į klausimus, prašymus, pastebėjimus, pajuokavimus (</a:t>
                      </a:r>
                      <a:r>
                        <a:rPr lang="lt-L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A1.1.4</a:t>
                      </a:r>
                      <a:r>
                        <a:rPr lang="lt-L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fontAlgn="t"/>
                      <a:r>
                        <a:rPr lang="lt-L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Išgirstą informaciją sieja su sava patirtimi, vertina pagal susitartus kriterijus (</a:t>
                      </a:r>
                      <a:r>
                        <a:rPr lang="lt-L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A1.2.4</a:t>
                      </a:r>
                      <a:r>
                        <a:rPr lang="lt-L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marL="40290" marR="40290" marT="20145" marB="2014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150133"/>
                  </a:ext>
                </a:extLst>
              </a:tr>
              <a:tr h="16116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lt-LT" sz="800" b="1" u="none" strike="noStrike" dirty="0">
                          <a:solidFill>
                            <a:srgbClr val="3263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Mokymo(</a:t>
                      </a:r>
                      <a:r>
                        <a:rPr lang="lt-LT" sz="800" b="1" u="none" strike="noStrike" dirty="0" err="1">
                          <a:solidFill>
                            <a:srgbClr val="3263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si</a:t>
                      </a:r>
                      <a:r>
                        <a:rPr lang="lt-LT" sz="800" b="1" u="none" strike="noStrike" dirty="0">
                          <a:solidFill>
                            <a:srgbClr val="32634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) turinys</a:t>
                      </a:r>
                    </a:p>
                  </a:txBody>
                  <a:tcPr marL="40290" marR="40290" marT="20145" marB="2014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32434"/>
                  </a:ext>
                </a:extLst>
              </a:tr>
            </a:tbl>
          </a:graphicData>
        </a:graphic>
      </p:graphicFrame>
      <p:sp>
        <p:nvSpPr>
          <p:cNvPr id="15" name="Rectangle 10">
            <a:extLst>
              <a:ext uri="{FF2B5EF4-FFF2-40B4-BE49-F238E27FC236}">
                <a16:creationId xmlns:a16="http://schemas.microsoft.com/office/drawing/2014/main" id="{91639DD9-BBDF-4C60-9EA0-633DFDB519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115675" y="1592361"/>
            <a:ext cx="30480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000" b="0" i="0" u="none" strike="noStrike" cap="none" normalizeH="0" baseline="0" dirty="0">
              <a:ln>
                <a:noFill/>
              </a:ln>
              <a:solidFill>
                <a:srgbClr val="326345"/>
              </a:solidFill>
              <a:effectLst/>
              <a:latin typeface="Roboto"/>
            </a:endParaRPr>
          </a:p>
        </p:txBody>
      </p:sp>
      <p:sp>
        <p:nvSpPr>
          <p:cNvPr id="16" name="AutoShape 11" descr="icon">
            <a:hlinkClick r:id="rId3"/>
            <a:extLst>
              <a:ext uri="{FF2B5EF4-FFF2-40B4-BE49-F238E27FC236}">
                <a16:creationId xmlns:a16="http://schemas.microsoft.com/office/drawing/2014/main" id="{30334026-458F-4FA5-86F3-25BC90CF60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63088" y="2147483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7" name="AutoShape 12" descr="icon">
            <a:hlinkClick r:id="rId2"/>
            <a:extLst>
              <a:ext uri="{FF2B5EF4-FFF2-40B4-BE49-F238E27FC236}">
                <a16:creationId xmlns:a16="http://schemas.microsoft.com/office/drawing/2014/main" id="{2D81F0A3-794E-40F8-A9AE-0923F09AE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10738" y="2147483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8" name="AutoShape 13" descr="icon">
            <a:extLst>
              <a:ext uri="{FF2B5EF4-FFF2-40B4-BE49-F238E27FC236}">
                <a16:creationId xmlns:a16="http://schemas.microsoft.com/office/drawing/2014/main" id="{EC431255-C528-4F1F-A170-DF9D0AA72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58388" y="2147483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9" name="AutoShape 14" descr="icon">
            <a:extLst>
              <a:ext uri="{FF2B5EF4-FFF2-40B4-BE49-F238E27FC236}">
                <a16:creationId xmlns:a16="http://schemas.microsoft.com/office/drawing/2014/main" id="{AB5EE7B8-81BA-45AD-8AE6-0717984EF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6038" y="2147483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0" name="AutoShape 15" descr="icon">
            <a:extLst>
              <a:ext uri="{FF2B5EF4-FFF2-40B4-BE49-F238E27FC236}">
                <a16:creationId xmlns:a16="http://schemas.microsoft.com/office/drawing/2014/main" id="{3F6A83C2-3B8A-43E4-A901-3291FD46A5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53688" y="2147483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1" name="AutoShape 16" descr="icon">
            <a:extLst>
              <a:ext uri="{FF2B5EF4-FFF2-40B4-BE49-F238E27FC236}">
                <a16:creationId xmlns:a16="http://schemas.microsoft.com/office/drawing/2014/main" id="{F0257DEF-E469-447C-93FD-9708AD6DB0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01338" y="2147483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2" name="AutoShape 17" descr="icon">
            <a:extLst>
              <a:ext uri="{FF2B5EF4-FFF2-40B4-BE49-F238E27FC236}">
                <a16:creationId xmlns:a16="http://schemas.microsoft.com/office/drawing/2014/main" id="{34A0EDD0-373C-4625-8047-07618960F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48988" y="2147483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3" name="AutoShape 18" descr="icon">
            <a:extLst>
              <a:ext uri="{FF2B5EF4-FFF2-40B4-BE49-F238E27FC236}">
                <a16:creationId xmlns:a16="http://schemas.microsoft.com/office/drawing/2014/main" id="{99D63D9C-33EF-456A-A569-C83A4D0F1A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96638" y="2147483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3855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 descr="Paveikslėlis, kuriame yra tekstas, ekrano kopija, Šriftas, linija&#10;&#10;Automatiškai sugeneruotas aprašymas">
            <a:extLst>
              <a:ext uri="{FF2B5EF4-FFF2-40B4-BE49-F238E27FC236}">
                <a16:creationId xmlns:a16="http://schemas.microsoft.com/office/drawing/2014/main" id="{F66F465E-7CC6-72AC-AA0A-11D62B2F8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89102"/>
            <a:ext cx="10905066" cy="54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26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F4A9C-90F2-8746-B122-1823C990B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4" y="934353"/>
            <a:ext cx="10515600" cy="509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Dažniausiai naudotos trys skalės (savarankiškumo, sudėtingumo, konteksto):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87F7435E-9C84-5E43-B2F1-578CEA25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98" y="162341"/>
            <a:ext cx="9374000" cy="625290"/>
          </a:xfrm>
        </p:spPr>
        <p:txBody>
          <a:bodyPr>
            <a:normAutofit fontScale="90000"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Pasiekimų lygių požymiai: skalės 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www.emokykla.lt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pasiekimų sritys ir pasiekimai)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F5A41-90C7-374F-A8D6-212772E5F5B4}"/>
              </a:ext>
            </a:extLst>
          </p:cNvPr>
          <p:cNvSpPr txBox="1"/>
          <p:nvPr/>
        </p:nvSpPr>
        <p:spPr>
          <a:xfrm>
            <a:off x="764932" y="1381682"/>
            <a:ext cx="5257798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94728" indent="0">
              <a:buNone/>
            </a:pPr>
            <a:r>
              <a:rPr lang="lt-LT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Savarankiškumo</a:t>
            </a:r>
          </a:p>
          <a:p>
            <a:pPr marL="86728" indent="0">
              <a:buNone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padedamas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– procesą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moderuoja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ir jame dalyvauja mokytojas;</a:t>
            </a:r>
          </a:p>
          <a:p>
            <a:pPr marL="86728" indent="0">
              <a:buNone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naudodamasis netiesiogine pagalba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– užduotis atlieka atsakydamas į nukreipiamuosius klausimus, vadovaudamasis pateiktais kriterijais;</a:t>
            </a:r>
          </a:p>
          <a:p>
            <a:pPr marL="86728" indent="0">
              <a:buNone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konsultuodamasis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– tikslingai klausdamas ar prašydamas patarimų; </a:t>
            </a:r>
          </a:p>
          <a:p>
            <a:pPr marL="86728" indent="0">
              <a:buNone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savarankiškai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– užduotį atlieka be pagalbos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55942-6E9A-6242-BC79-0ED57308E4FE}"/>
              </a:ext>
            </a:extLst>
          </p:cNvPr>
          <p:cNvSpPr txBox="1"/>
          <p:nvPr/>
        </p:nvSpPr>
        <p:spPr>
          <a:xfrm>
            <a:off x="6317984" y="1388988"/>
            <a:ext cx="5257797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94728" indent="0">
              <a:buNone/>
            </a:pPr>
            <a:r>
              <a:rPr lang="lt-LT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Konteksto</a:t>
            </a:r>
          </a:p>
          <a:p>
            <a:pPr marL="194728" indent="0">
              <a:buNone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artima aplinka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– mokiniui pažįstama, kasdienė aplinka (pavyzdžiui, mokyklos, namų);</a:t>
            </a:r>
          </a:p>
          <a:p>
            <a:pPr marL="194728" indent="0">
              <a:buNone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įprastas kontekstas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– jau nagrinėtos kokio nors reiškinio, proceso sąlygos, aplinkybės; </a:t>
            </a:r>
          </a:p>
          <a:p>
            <a:pPr marL="194728" indent="0">
              <a:buNone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naujas, neįprastas kontekstas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– dar nenagrinėtos kokio nors reiškinio, proceso sąlygos, aplinkybės, reikalaujančios prisitaikymo ir naujų sprendimų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8373E-26D6-0642-8C5D-8DDCB8F23F23}"/>
              </a:ext>
            </a:extLst>
          </p:cNvPr>
          <p:cNvSpPr/>
          <p:nvPr/>
        </p:nvSpPr>
        <p:spPr>
          <a:xfrm>
            <a:off x="764932" y="4176350"/>
            <a:ext cx="10870808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94728" indent="0">
              <a:buNone/>
            </a:pPr>
            <a:r>
              <a:rPr lang="lt-LT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Sudėtingumo</a:t>
            </a:r>
            <a:endParaRPr lang="lt-L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paprasčiausiomis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vadinamos užduotys, tyrimai, situacijos, atvejai, kuriems išnagrinėti, surasti sprendimą ar atsakymą reikia 1 žingsnio (pavyzdžiui, tyrinėjant istorinį šaltinį, surinkti reikiamą medžiagą);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paprastomis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vadinamos užduotys, tyrimai, situacijos, atvejai, kuriems išnagrinėti, surasti sprendimą ar atsakymą reikia ne mažiau kaip 2 žingsnių (pavyzdžiui, tyrinėjant pasirinktus šaltinius, surinkti reikiamą informaciją ir pateikti atsakymą į probleminį klausimą);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sudėtingomis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vadinamos užduotys, tyrimai, situacijos, atvejai, kuriems išnagrinėti, surasti sprendimą ar atsakymą reikia 3 ir daugiau žingsnių (pavyzdžiui, atlikti šaltinio analizę, o duomenis pateikti juos apibendrinus arba nurodant priežasties ir pasekmės ryšius)</a:t>
            </a:r>
          </a:p>
        </p:txBody>
      </p:sp>
    </p:spTree>
    <p:extLst>
      <p:ext uri="{BB962C8B-B14F-4D97-AF65-F5344CB8AC3E}">
        <p14:creationId xmlns:p14="http://schemas.microsoft.com/office/powerpoint/2010/main" val="3620081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urinio vietos rezervavimo ženklas 8" descr="Paveikslėlis, kuriame yra tekstas, ekrano kopija, Interneto svetainė, Tinklalapis&#10;&#10;Automatiškai sugeneruotas aprašymas">
            <a:extLst>
              <a:ext uri="{FF2B5EF4-FFF2-40B4-BE49-F238E27FC236}">
                <a16:creationId xmlns:a16="http://schemas.microsoft.com/office/drawing/2014/main" id="{989D4766-F106-293E-3196-C86204C1A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290"/>
          <a:stretch/>
        </p:blipFill>
        <p:spPr>
          <a:xfrm>
            <a:off x="621675" y="1215589"/>
            <a:ext cx="6589537" cy="442325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39956E01-32B0-833D-846A-D8E89B58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76200" tIns="38100" rIns="76200" bIns="3810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833"/>
              <a:t>Nacionalinė švietimo agentūra</a:t>
            </a:r>
            <a:br>
              <a:rPr lang="en-US" sz="1833"/>
            </a:br>
            <a:br>
              <a:rPr lang="en-US" sz="1833"/>
            </a:br>
            <a:r>
              <a:rPr lang="en-US" sz="1833"/>
              <a:t>YouTube kanalas</a:t>
            </a:r>
            <a:br>
              <a:rPr lang="en-US" sz="1833"/>
            </a:br>
            <a:br>
              <a:rPr lang="en-US" sz="1833"/>
            </a:br>
            <a:br>
              <a:rPr lang="en-US" sz="1833"/>
            </a:br>
            <a:br>
              <a:rPr lang="en-US" sz="1833"/>
            </a:br>
            <a:br>
              <a:rPr lang="en-US" sz="1833"/>
            </a:br>
            <a:r>
              <a:rPr lang="en-US" sz="1833"/>
              <a:t>Projektas </a:t>
            </a:r>
            <a:br>
              <a:rPr lang="en-US" sz="1833"/>
            </a:br>
            <a:r>
              <a:rPr lang="en-US" sz="1833"/>
              <a:t>„Įtraukiojo ugdymo galimybių plėtra, I etapas“ Nr. 09.2.2-ESFA-V-707- 03-0001</a:t>
            </a:r>
          </a:p>
        </p:txBody>
      </p:sp>
    </p:spTree>
    <p:extLst>
      <p:ext uri="{BB962C8B-B14F-4D97-AF65-F5344CB8AC3E}">
        <p14:creationId xmlns:p14="http://schemas.microsoft.com/office/powerpoint/2010/main" val="56552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463" y="148046"/>
            <a:ext cx="11878491" cy="6540137"/>
          </a:xfrm>
          <a:prstGeom prst="rect">
            <a:avLst/>
          </a:prstGeom>
          <a:solidFill>
            <a:srgbClr val="006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44" y="1652027"/>
            <a:ext cx="2214459" cy="801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9082" y="3193956"/>
            <a:ext cx="38717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500" dirty="0">
                <a:solidFill>
                  <a:schemeClr val="bg1"/>
                </a:solidFill>
                <a:latin typeface="HK Nova" panose="00000500000000000000" pitchFamily="50" charset="-70"/>
              </a:rPr>
              <a:t>Ačiū už dėmesį</a:t>
            </a:r>
            <a:r>
              <a:rPr lang="en-US" sz="3500" dirty="0">
                <a:solidFill>
                  <a:schemeClr val="bg1"/>
                </a:solidFill>
                <a:latin typeface="HK Nova" panose="00000500000000000000" pitchFamily="50" charset="-7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51" y="5667632"/>
            <a:ext cx="1296780" cy="1423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7"/>
          <a:stretch/>
        </p:blipFill>
        <p:spPr>
          <a:xfrm>
            <a:off x="11677479" y="802656"/>
            <a:ext cx="502279" cy="1423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9547" y="4584073"/>
            <a:ext cx="4670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a-ET" sz="1400" dirty="0">
                <a:solidFill>
                  <a:schemeClr val="bg1"/>
                </a:solidFill>
              </a:rPr>
              <a:t>K. Kalinausko g. 7, </a:t>
            </a:r>
            <a:r>
              <a:rPr lang="lt-LT" sz="1400" dirty="0">
                <a:solidFill>
                  <a:schemeClr val="bg1"/>
                </a:solidFill>
              </a:rPr>
              <a:t>Vilnius, LT-</a:t>
            </a:r>
            <a:r>
              <a:rPr lang="aa-ET" sz="1400">
                <a:solidFill>
                  <a:schemeClr val="bg1"/>
                </a:solidFill>
              </a:rPr>
              <a:t>03106</a:t>
            </a:r>
            <a:r>
              <a:rPr lang="lt-LT" sz="140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35" y="4790286"/>
            <a:ext cx="1922675" cy="6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5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as 3"/>
          <p:cNvSpPr/>
          <p:nvPr/>
        </p:nvSpPr>
        <p:spPr>
          <a:xfrm>
            <a:off x="4958080" y="1641544"/>
            <a:ext cx="2275840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as 6"/>
          <p:cNvSpPr/>
          <p:nvPr/>
        </p:nvSpPr>
        <p:spPr>
          <a:xfrm>
            <a:off x="1292064" y="3125972"/>
            <a:ext cx="2275840" cy="1206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Pritaikomos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as 10"/>
          <p:cNvSpPr/>
          <p:nvPr/>
        </p:nvSpPr>
        <p:spPr>
          <a:xfrm>
            <a:off x="8261498" y="3233738"/>
            <a:ext cx="3314581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Individualizuojamos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as 11"/>
          <p:cNvSpPr/>
          <p:nvPr/>
        </p:nvSpPr>
        <p:spPr>
          <a:xfrm>
            <a:off x="3795956" y="4918747"/>
            <a:ext cx="4600088" cy="1360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Įgyvendinimas:</a:t>
            </a:r>
          </a:p>
          <a:p>
            <a:pPr algn="ctr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UP, (IUP (+PP))</a:t>
            </a:r>
          </a:p>
        </p:txBody>
      </p:sp>
      <p:sp>
        <p:nvSpPr>
          <p:cNvPr id="3" name="Ovalas 2">
            <a:extLst>
              <a:ext uri="{FF2B5EF4-FFF2-40B4-BE49-F238E27FC236}">
                <a16:creationId xmlns:a16="http://schemas.microsoft.com/office/drawing/2014/main" id="{67678ED4-A5D9-8940-A98E-C625124228EA}"/>
              </a:ext>
            </a:extLst>
          </p:cNvPr>
          <p:cNvSpPr/>
          <p:nvPr/>
        </p:nvSpPr>
        <p:spPr>
          <a:xfrm>
            <a:off x="8931350" y="4625163"/>
            <a:ext cx="2830209" cy="15229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Socialinių įgūdžių ugdymo programa (SUP baigus 10 kl. </a:t>
            </a:r>
            <a:r>
              <a:rPr lang="lt-LT" dirty="0" err="1"/>
              <a:t>individ</a:t>
            </a:r>
            <a:r>
              <a:rPr lang="lt-LT" dirty="0"/>
              <a:t>. BP)</a:t>
            </a:r>
            <a:endParaRPr lang="pl-PL" dirty="0"/>
          </a:p>
        </p:txBody>
      </p:sp>
      <p:sp>
        <p:nvSpPr>
          <p:cNvPr id="5" name="Ovalas 4">
            <a:extLst>
              <a:ext uri="{FF2B5EF4-FFF2-40B4-BE49-F238E27FC236}">
                <a16:creationId xmlns:a16="http://schemas.microsoft.com/office/drawing/2014/main" id="{C28BDC48-8CBE-B664-E6D9-C15FD0EC31E7}"/>
              </a:ext>
            </a:extLst>
          </p:cNvPr>
          <p:cNvSpPr/>
          <p:nvPr/>
        </p:nvSpPr>
        <p:spPr>
          <a:xfrm>
            <a:off x="4699592" y="3409527"/>
            <a:ext cx="2947345" cy="1066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Rekomendacijos SUP </a:t>
            </a:r>
            <a:endParaRPr lang="pl-P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912A1-B25D-5683-27AC-2BF72F81E2DA}"/>
              </a:ext>
            </a:extLst>
          </p:cNvPr>
          <p:cNvSpPr txBox="1"/>
          <p:nvPr/>
        </p:nvSpPr>
        <p:spPr>
          <a:xfrm>
            <a:off x="1401052" y="520126"/>
            <a:ext cx="8769531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667" b="1" dirty="0">
                <a:latin typeface="Arial" panose="020B0604020202020204" pitchFamily="34" charset="0"/>
                <a:cs typeface="Arial" panose="020B0604020202020204" pitchFamily="34" charset="0"/>
              </a:rPr>
              <a:t>Ugdymo turinys: bendrosios programos. </a:t>
            </a:r>
          </a:p>
          <a:p>
            <a:r>
              <a:rPr lang="lt-LT" sz="2667" b="1" dirty="0">
                <a:latin typeface="Arial" panose="020B0604020202020204" pitchFamily="34" charset="0"/>
                <a:cs typeface="Arial" panose="020B0604020202020204" pitchFamily="34" charset="0"/>
              </a:rPr>
              <a:t>Ugdymo turinio pritaikymas ir individualizavimas</a:t>
            </a:r>
            <a:endParaRPr lang="pl-PL" sz="2667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123E61E-FFAD-413D-8DA3-F20A271E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009"/>
          </a:xfrm>
        </p:spPr>
        <p:txBody>
          <a:bodyPr>
            <a:normAutofit fontScale="90000"/>
          </a:bodyPr>
          <a:lstStyle/>
          <a:p>
            <a: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  <a:t>Sąvokos</a:t>
            </a:r>
            <a:endParaRPr lang="lt-L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A006165B-469A-4B83-B4FA-260B9F31B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707306"/>
              </p:ext>
            </p:extLst>
          </p:nvPr>
        </p:nvGraphicFramePr>
        <p:xfrm>
          <a:off x="665630" y="944211"/>
          <a:ext cx="11062082" cy="543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882">
                  <a:extLst>
                    <a:ext uri="{9D8B030D-6E8A-4147-A177-3AD203B41FA5}">
                      <a16:colId xmlns:a16="http://schemas.microsoft.com/office/drawing/2014/main" val="1444159022"/>
                    </a:ext>
                  </a:extLst>
                </a:gridCol>
                <a:gridCol w="2434855">
                  <a:extLst>
                    <a:ext uri="{9D8B030D-6E8A-4147-A177-3AD203B41FA5}">
                      <a16:colId xmlns:a16="http://schemas.microsoft.com/office/drawing/2014/main" val="256544455"/>
                    </a:ext>
                  </a:extLst>
                </a:gridCol>
                <a:gridCol w="7166345">
                  <a:extLst>
                    <a:ext uri="{9D8B030D-6E8A-4147-A177-3AD203B41FA5}">
                      <a16:colId xmlns:a16="http://schemas.microsoft.com/office/drawing/2014/main" val="1943037451"/>
                    </a:ext>
                  </a:extLst>
                </a:gridCol>
              </a:tblGrid>
              <a:tr h="564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ŠĮ</a:t>
                      </a:r>
                    </a:p>
                    <a:p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2. </a:t>
                      </a: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Bendrasis</a:t>
                      </a:r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ugdymas</a:t>
                      </a:r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pradinis ugdymas, pagrindinis ugdymas, vidurinis ugdymas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71392"/>
                  </a:ext>
                </a:extLst>
              </a:tr>
              <a:tr h="942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ŠĮ</a:t>
                      </a:r>
                    </a:p>
                    <a:p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Specialieji ugdymosi poreikiai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 </a:t>
                      </a:r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pagalbos ir paslaugų ugdymo procese reikmė, atsirandanti dėl išskirtinių asmens gabumų, įgimtų ar įgytų sutrikimų, nepalankių aplinkos veiksnių.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330696"/>
                  </a:ext>
                </a:extLst>
              </a:tr>
              <a:tr h="802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ŠĮ</a:t>
                      </a:r>
                    </a:p>
                    <a:p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29. </a:t>
                      </a: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Švietimo pagalba</a:t>
                      </a:r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mokiniams, jų tėvams (globėjams, rūpintojams), mokytojams ir švietimo teikėjams specialistų teikiama pagalba, kurios tikslas – </a:t>
                      </a:r>
                      <a:r>
                        <a:rPr lang="lt-LT" sz="16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didinti švietimo veiksmingumą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41482"/>
                  </a:ext>
                </a:extLst>
              </a:tr>
              <a:tr h="564706">
                <a:tc>
                  <a:txBody>
                    <a:bodyPr/>
                    <a:lstStyle/>
                    <a:p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Taisyklės</a:t>
                      </a:r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 </a:t>
                      </a: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Klasė</a:t>
                      </a:r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pastovi mokinių grupė, kuri vienus mokslo metus drauge mokosi pagal to paties lygio pradinio, pagrindinio ar vidurinio ugdymo programą.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424786"/>
                  </a:ext>
                </a:extLst>
              </a:tr>
              <a:tr h="727451">
                <a:tc>
                  <a:txBody>
                    <a:bodyPr/>
                    <a:lstStyle/>
                    <a:p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Taisyklės</a:t>
                      </a:r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 </a:t>
                      </a:r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Specialioji klasė</a:t>
                      </a:r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dėl įgimtų ar įgytų sutrikimų didelių ar labai didelių specialiųjų ugdymosi poreikių turinčių mokinių klasė. </a:t>
                      </a:r>
                      <a:endParaRPr lang="lt-LT" sz="16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216100"/>
                  </a:ext>
                </a:extLst>
              </a:tr>
              <a:tr h="1137840">
                <a:tc>
                  <a:txBody>
                    <a:bodyPr/>
                    <a:lstStyle/>
                    <a:p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Bendrieji ugdymo planai (toliau – BUP)</a:t>
                      </a:r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Pamoka</a:t>
                      </a:r>
                      <a:endParaRPr lang="lt-L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– pagrindinė nustatytos trukmės nepertraukiamo mokymosi organizavimo forma; </a:t>
                      </a:r>
                      <a:endParaRPr lang="lt-L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lt-LT" sz="16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50306"/>
                  </a:ext>
                </a:extLst>
              </a:tr>
              <a:tr h="641991">
                <a:tc gridSpan="3">
                  <a:txBody>
                    <a:bodyPr/>
                    <a:lstStyle/>
                    <a:p>
                      <a:r>
                        <a:rPr lang="lt-LT" sz="16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Sąvokos: </a:t>
                      </a:r>
                      <a:r>
                        <a:rPr lang="lt-LT" sz="16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įtraukusis</a:t>
                      </a:r>
                      <a:r>
                        <a:rPr lang="lt-LT" sz="16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ugdymas, pritaikyta/individualizuota bendroji programa teisės aktuose nėra išaiškinamos.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687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7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8C0A9D3-2028-4EDB-83EE-6B4F32B5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  <a:t>Ugdymo turinys – bendrosios programos ir jų pritaikymas (individualizavimas)</a:t>
            </a:r>
          </a:p>
        </p:txBody>
      </p:sp>
    </p:spTree>
    <p:extLst>
      <p:ext uri="{BB962C8B-B14F-4D97-AF65-F5344CB8AC3E}">
        <p14:creationId xmlns:p14="http://schemas.microsoft.com/office/powerpoint/2010/main" val="190247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CFE1E26-EFF2-434B-ADC5-8D997FB6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903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Kas pritaiko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lt-LT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individualizuoja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Priešmokyklinio, pradinio, pagrindinio ir vidurinio ugdymo bendrąsias programas (toliau – BP)?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sz="2400" dirty="0"/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5E163DA3-74CC-4DE2-B136-A89632D2B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716403"/>
              </p:ext>
            </p:extLst>
          </p:nvPr>
        </p:nvGraphicFramePr>
        <p:xfrm>
          <a:off x="838200" y="1446028"/>
          <a:ext cx="10515600" cy="4503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12">
                  <a:extLst>
                    <a:ext uri="{9D8B030D-6E8A-4147-A177-3AD203B41FA5}">
                      <a16:colId xmlns:a16="http://schemas.microsoft.com/office/drawing/2014/main" val="3623752736"/>
                    </a:ext>
                  </a:extLst>
                </a:gridCol>
                <a:gridCol w="2120048">
                  <a:extLst>
                    <a:ext uri="{9D8B030D-6E8A-4147-A177-3AD203B41FA5}">
                      <a16:colId xmlns:a16="http://schemas.microsoft.com/office/drawing/2014/main" val="1717373692"/>
                    </a:ext>
                  </a:extLst>
                </a:gridCol>
                <a:gridCol w="7611140">
                  <a:extLst>
                    <a:ext uri="{9D8B030D-6E8A-4147-A177-3AD203B41FA5}">
                      <a16:colId xmlns:a16="http://schemas.microsoft.com/office/drawing/2014/main" val="665643597"/>
                    </a:ext>
                  </a:extLst>
                </a:gridCol>
              </a:tblGrid>
              <a:tr h="1601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ŠĮ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49 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straipsnis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 </a:t>
                      </a:r>
                      <a:endParaRPr lang="lt-LT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Mokytojo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teisės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pareigos</a:t>
                      </a:r>
                      <a:endParaRPr lang="lt-LT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Mokytojas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privalo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ugdyti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remdamasis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mokinių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gebėjimais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polinkiais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stiprinti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motyvaciją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pasitikėjimą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gebėjimais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suteikti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pagalbą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mokiniams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turintiems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ugdymosi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sunkumų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specialiųjų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ugdymosi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poreikių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pritaikyti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jiems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dalyko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programą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turinį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metodus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endParaRPr lang="lt-LT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850313"/>
                  </a:ext>
                </a:extLst>
              </a:tr>
              <a:tr h="190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34. 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Mokytojai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siekdami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tikslų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34.8. 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specialiųjų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ugdymosi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poreikių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turintiems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mokiniams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parenka</a:t>
                      </a:r>
                      <a:r>
                        <a:rPr lang="en-US" sz="1800" b="1" u="sng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mokymosi</a:t>
                      </a:r>
                      <a:r>
                        <a:rPr lang="en-US" sz="1800" b="1" u="sng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turinį</a:t>
                      </a:r>
                      <a:r>
                        <a:rPr lang="en-US" sz="1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laikydamiesi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įtraukiojo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vadovaudamiesi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bendrosiomis</a:t>
                      </a:r>
                      <a:r>
                        <a:rPr lang="en-US" sz="1800" b="1" u="sng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programomis</a:t>
                      </a:r>
                      <a:r>
                        <a:rPr lang="en-US" sz="1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bendrųjų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programų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pritaikymo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specialiųjų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ugdymosi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poreikių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turintiems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mokiniams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metodinėmis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rekomendacijomis</a:t>
                      </a:r>
                      <a:r>
                        <a:rPr lang="en-US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atsižvelgdami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į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pagalbos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paslaugų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reikmes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procese</a:t>
                      </a:r>
                      <a:r>
                        <a:rPr lang="lt-L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&lt;…&gt;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230967"/>
                  </a:ext>
                </a:extLst>
              </a:tr>
              <a:tr h="1000768">
                <a:tc>
                  <a:txBody>
                    <a:bodyPr/>
                    <a:lstStyle/>
                    <a:p>
                      <a:r>
                        <a:rPr lang="lt-L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straipsnis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Bendrojo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ugdymo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dalykų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pritaiko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mokytojas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atsižvelgdamas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į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mokinio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gebėjimus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specialiojo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pedagogo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vaiko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gerovės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komisijos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narių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rekomendacijas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lt-L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835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5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rinio vietos rezervavimo ženklas 7" descr="Paveikslėlis, kuriame yra stalas&#10;&#10;Automatiškai sugeneruotas aprašymas">
            <a:extLst>
              <a:ext uri="{FF2B5EF4-FFF2-40B4-BE49-F238E27FC236}">
                <a16:creationId xmlns:a16="http://schemas.microsoft.com/office/drawing/2014/main" id="{A5CA4F3A-14ED-4949-99C1-94694265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2" y="1204261"/>
            <a:ext cx="7593262" cy="4449477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549DE1E9-C5F5-B586-6C48-EB3B50495244}"/>
              </a:ext>
            </a:extLst>
          </p:cNvPr>
          <p:cNvSpPr/>
          <p:nvPr/>
        </p:nvSpPr>
        <p:spPr>
          <a:xfrm>
            <a:off x="10749516" y="6453963"/>
            <a:ext cx="1442484" cy="404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4E0EDB7C-39AC-4C37-AA20-1D5F45494AC4}"/>
              </a:ext>
            </a:extLst>
          </p:cNvPr>
          <p:cNvSpPr/>
          <p:nvPr/>
        </p:nvSpPr>
        <p:spPr>
          <a:xfrm flipH="1">
            <a:off x="9143999" y="848412"/>
            <a:ext cx="2187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3"/>
              </a:rPr>
              <a:t>Rekomendacijos dėl atnaujintų bendrųjų programų pritaikymo specialiųjų ugdymosi poreikių turintiems mokiniams | Švietimo portalas | </a:t>
            </a:r>
            <a:r>
              <a:rPr lang="lt-LT" dirty="0" err="1">
                <a:hlinkClick r:id="rId3"/>
              </a:rPr>
              <a:t>Emokykla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3683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6675ACBC-A7AE-468D-901D-C0E8E679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lt-LT" sz="3200" b="1">
                <a:latin typeface="Arial" panose="020B0604020202020204" pitchFamily="34" charset="0"/>
                <a:cs typeface="Arial" panose="020B0604020202020204" pitchFamily="34" charset="0"/>
              </a:rPr>
              <a:t>Galbūt?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D80D53D-54CA-46A8-9610-0115AF5E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1800" b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lt-LT" sz="1800">
                <a:latin typeface="Arial" panose="020B0604020202020204" pitchFamily="34" charset="0"/>
                <a:cs typeface="Arial" panose="020B0604020202020204" pitchFamily="34" charset="0"/>
              </a:rPr>
              <a:t> išvados/rekomendacijos + </a:t>
            </a:r>
            <a:r>
              <a:rPr lang="lt-LT" sz="1800" b="1">
                <a:latin typeface="Arial" panose="020B0604020202020204" pitchFamily="34" charset="0"/>
                <a:cs typeface="Arial" panose="020B0604020202020204" pitchFamily="34" charset="0"/>
              </a:rPr>
              <a:t>bendrosios programos </a:t>
            </a:r>
            <a:r>
              <a:rPr lang="lt-LT" sz="18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lt-LT" sz="1800" b="1">
                <a:latin typeface="Arial" panose="020B0604020202020204" pitchFamily="34" charset="0"/>
                <a:cs typeface="Arial" panose="020B0604020202020204" pitchFamily="34" charset="0"/>
              </a:rPr>
              <a:t>Rekomendacijos</a:t>
            </a:r>
            <a:r>
              <a:rPr lang="lt-LT" sz="1800">
                <a:latin typeface="Arial" panose="020B0604020202020204" pitchFamily="34" charset="0"/>
                <a:cs typeface="Arial" panose="020B0604020202020204" pitchFamily="34" charset="0"/>
              </a:rPr>
              <a:t> +? Dalyko ilgalaikis </a:t>
            </a:r>
            <a:r>
              <a:rPr lang="lt-LT" sz="1800" b="1">
                <a:latin typeface="Arial" panose="020B0604020202020204" pitchFamily="34" charset="0"/>
                <a:cs typeface="Arial" panose="020B0604020202020204" pitchFamily="34" charset="0"/>
              </a:rPr>
              <a:t>planas </a:t>
            </a:r>
            <a:r>
              <a:rPr lang="lt-LT" sz="1800">
                <a:latin typeface="Arial" panose="020B0604020202020204" pitchFamily="34" charset="0"/>
                <a:cs typeface="Arial" panose="020B0604020202020204" pitchFamily="34" charset="0"/>
              </a:rPr>
              <a:t>= bendrųjų programų </a:t>
            </a:r>
            <a:r>
              <a:rPr lang="lt-LT" sz="1800" b="1">
                <a:latin typeface="Arial" panose="020B0604020202020204" pitchFamily="34" charset="0"/>
                <a:cs typeface="Arial" panose="020B0604020202020204" pitchFamily="34" charset="0"/>
              </a:rPr>
              <a:t>pritaikymas/individualizavimas</a:t>
            </a:r>
            <a:r>
              <a:rPr lang="lt-LT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lt-LT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aveikslėlis 8" descr="Paveikslėlis, kuriame yra tekstas, Šriftas, ekrano kopija, linija&#10;&#10;Automatiškai sugeneruotas aprašymas">
            <a:extLst>
              <a:ext uri="{FF2B5EF4-FFF2-40B4-BE49-F238E27FC236}">
                <a16:creationId xmlns:a16="http://schemas.microsoft.com/office/drawing/2014/main" id="{868563C7-8EB0-73C5-3519-246360A8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3205929"/>
            <a:ext cx="10670303" cy="17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9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B46F8F-E858-4CDD-906A-993BBAD0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lt-LT" sz="2800">
                <a:hlinkClick r:id="rId2"/>
              </a:rPr>
              <a:t>Skaitmeninės mokymo priemonės (SMP) | Emokykla</a:t>
            </a:r>
            <a:r>
              <a:rPr lang="lt-LT" sz="2800"/>
              <a:t> (Užduočių bankas)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210C69E-66BC-476B-9B3A-380A1BDE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r>
              <a:rPr lang="lt-LT" sz="1800" dirty="0"/>
              <a:t>Portale yra pažymėta ar priemonė (užduotis) </a:t>
            </a:r>
            <a:r>
              <a:rPr lang="lt-LT" sz="1800" b="1" dirty="0"/>
              <a:t>pritaikyta SUP </a:t>
            </a:r>
            <a:r>
              <a:rPr lang="lt-LT" sz="1800" dirty="0"/>
              <a:t>turintiems mokiniams.</a:t>
            </a:r>
          </a:p>
          <a:p>
            <a:r>
              <a:rPr lang="lt-LT" sz="1800" dirty="0"/>
              <a:t>Užduotys </a:t>
            </a:r>
            <a:r>
              <a:rPr lang="lt-LT" sz="1800" b="1" dirty="0"/>
              <a:t>susietos su mokinių pasiekimais</a:t>
            </a:r>
            <a:r>
              <a:rPr lang="lt-LT" sz="1800" dirty="0"/>
              <a:t> (slenkstinis, patenkinamas, pagrindinis, aukštesnysis).</a:t>
            </a:r>
          </a:p>
          <a:p>
            <a:r>
              <a:rPr lang="lt-LT" sz="1800" dirty="0"/>
              <a:t>Ir daug kitų galimybių ...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666004E-0980-EEA2-E98E-1297620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" y="2904492"/>
            <a:ext cx="3584448" cy="3043251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EFC770C-B57B-F43C-CEFF-2777486D2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599" y="3264421"/>
            <a:ext cx="3584448" cy="2323394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05CE4216-4B55-F6AE-5CD4-DF54B2899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415" y="3319156"/>
            <a:ext cx="3584448" cy="2213923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93DF8982-C51C-4D1E-A43E-CC9E7F8E7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4351" y="2457826"/>
            <a:ext cx="8467493" cy="7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1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3E"/>
      </a:accent1>
      <a:accent2>
        <a:srgbClr val="55C2CC"/>
      </a:accent2>
      <a:accent3>
        <a:srgbClr val="82C561"/>
      </a:accent3>
      <a:accent4>
        <a:srgbClr val="CDE8C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K Nova SemiBold"/>
        <a:ea typeface=""/>
        <a:cs typeface=""/>
      </a:majorFont>
      <a:minorFont>
        <a:latin typeface="HK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46F6A461589879448A31FE58AF87AF50" ma:contentTypeVersion="4" ma:contentTypeDescription="Kurkite naują dokumentą." ma:contentTypeScope="" ma:versionID="01e41008bd0ac3b8380ea6bce00792b6">
  <xsd:schema xmlns:xsd="http://www.w3.org/2001/XMLSchema" xmlns:xs="http://www.w3.org/2001/XMLSchema" xmlns:p="http://schemas.microsoft.com/office/2006/metadata/properties" xmlns:ns2="d8a2b045-6712-42dc-9dba-e6b5a8bbbed7" xmlns:ns3="d0da30a4-a9e4-46df-b703-27e180d935f7" targetNamespace="http://schemas.microsoft.com/office/2006/metadata/properties" ma:root="true" ma:fieldsID="d1c36d883cb82b51e3a8790bda94fcdb" ns2:_="" ns3:_="">
    <xsd:import namespace="d8a2b045-6712-42dc-9dba-e6b5a8bbbed7"/>
    <xsd:import namespace="d0da30a4-a9e4-46df-b703-27e180d935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2b045-6712-42dc-9dba-e6b5a8bbb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a30a4-a9e4-46df-b703-27e180d935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37CB69-2DEB-4036-8D7C-A7260B1DE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2b045-6712-42dc-9dba-e6b5a8bbbed7"/>
    <ds:schemaRef ds:uri="d0da30a4-a9e4-46df-b703-27e180d93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80174A-5B26-43F4-AF5C-507DF15C6F47}">
  <ds:schemaRefs>
    <ds:schemaRef ds:uri="d0da30a4-a9e4-46df-b703-27e180d935f7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d8a2b045-6712-42dc-9dba-e6b5a8bbbed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322E00-024B-4808-865B-205A3A0290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3252</Words>
  <Application>Microsoft Office PowerPoint</Application>
  <PresentationFormat>Plačiaekranė</PresentationFormat>
  <Paragraphs>241</Paragraphs>
  <Slides>28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28</vt:i4>
      </vt:variant>
    </vt:vector>
  </HeadingPairs>
  <TitlesOfParts>
    <vt:vector size="35" baseType="lpstr">
      <vt:lpstr>Arial</vt:lpstr>
      <vt:lpstr>Calibri</vt:lpstr>
      <vt:lpstr>HK Nova</vt:lpstr>
      <vt:lpstr>HK Nova SemiBold</vt:lpstr>
      <vt:lpstr>Roboto</vt:lpstr>
      <vt:lpstr>Times New Roman</vt:lpstr>
      <vt:lpstr>Office Theme</vt:lpstr>
      <vt:lpstr>„PowerPoint“ pateiktis</vt:lpstr>
      <vt:lpstr>SUP bendrajame ugdyme: Lietuvos Respublikos švietimo įstatymas (toliau – ŠĮ)</vt:lpstr>
      <vt:lpstr>„PowerPoint“ pateiktis</vt:lpstr>
      <vt:lpstr>Sąvokos</vt:lpstr>
      <vt:lpstr>„PowerPoint“ pateiktis</vt:lpstr>
      <vt:lpstr>Kas pritaiko ar individualizuoja Priešmokyklinio, pradinio, pagrindinio ir vidurinio ugdymo bendrąsias programas (toliau – BP)? </vt:lpstr>
      <vt:lpstr>„PowerPoint“ pateiktis</vt:lpstr>
      <vt:lpstr>Galbūt?</vt:lpstr>
      <vt:lpstr>Skaitmeninės mokymo priemonės (SMP) | Emokykla (Užduočių bankas)</vt:lpstr>
      <vt:lpstr>Rekomenduojami vadovėliai</vt:lpstr>
      <vt:lpstr>ŠVIETIMO APRŪPINIMO STANDARTAS V-1374 Dėl Ikimokyklinio, priešmokyklinio ir bendrojo ugdymo programas įgyvendinančių mokyklų švietimo a...</vt:lpstr>
      <vt:lpstr>„PowerPoint“ pateiktis</vt:lpstr>
      <vt:lpstr>Individualus ugdymo planas (BUP)</vt:lpstr>
      <vt:lpstr>Mokinio specialiųjų ugdymosi poreikių vertinimo, ugdymo pritaikymo ir (ar) reikalingos švietimo pagalbos skyrimo tvarkos aprašas V-928 Dėl Mokinio specialiųjų ugdymosi poreikių vertinimo, ugdymo pritaikymo ir (ar) reikalingos švieti...</vt:lpstr>
      <vt:lpstr>BP pritaikymas (BUP)</vt:lpstr>
      <vt:lpstr>BP individualizavimas (BUP 8 priedas)</vt:lpstr>
      <vt:lpstr>Socialinių įgūdžių ugdymo programa </vt:lpstr>
      <vt:lpstr>„PowerPoint“ pateiktis</vt:lpstr>
      <vt:lpstr>SUP turinčių mokinių pasiekimų vertinimas (1)</vt:lpstr>
      <vt:lpstr>SUP turinčių mokinių pasiekimų vertinimas (2)</vt:lpstr>
      <vt:lpstr>„PowerPoint“ pateiktis</vt:lpstr>
      <vt:lpstr>„PowerPoint“ pateiktis</vt:lpstr>
      <vt:lpstr>„PowerPoint“ pateiktis</vt:lpstr>
      <vt:lpstr> Vertinimo lygių aprašymo pavyzdys https://www.emokykla.lt/bendrosios-programos/visos-bendrosios-programos</vt:lpstr>
      <vt:lpstr>„PowerPoint“ pateiktis</vt:lpstr>
      <vt:lpstr>Pasiekimų lygių požymiai: skalės  (www.emokykla.lt pasiekimų sritys ir pasiekimai) </vt:lpstr>
      <vt:lpstr>Nacionalinė švietimo agentūra  YouTube kanalas     Projektas  „Įtraukiojo ugdymo galimybių plėtra, I etapas“ Nr. 09.2.2-ESFA-V-707- 03-0001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</dc:creator>
  <cp:lastModifiedBy>Ana Pavilovič-Jančis</cp:lastModifiedBy>
  <cp:revision>42</cp:revision>
  <dcterms:created xsi:type="dcterms:W3CDTF">2021-12-29T11:26:36Z</dcterms:created>
  <dcterms:modified xsi:type="dcterms:W3CDTF">2025-02-06T19:57:30Z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0x01010046F6A461589879448A31FE58AF87AF50</vt:lpwstr>
  </property>
</Properties>
</file>