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3"/>
  </p:notesMasterIdLst>
  <p:handoutMasterIdLst>
    <p:handoutMasterId r:id="rId24"/>
  </p:handoutMasterIdLst>
  <p:sldIdLst>
    <p:sldId id="257" r:id="rId5"/>
    <p:sldId id="283" r:id="rId6"/>
    <p:sldId id="284" r:id="rId7"/>
    <p:sldId id="285" r:id="rId8"/>
    <p:sldId id="286" r:id="rId9"/>
    <p:sldId id="287" r:id="rId10"/>
    <p:sldId id="288" r:id="rId11"/>
    <p:sldId id="289" r:id="rId12"/>
    <p:sldId id="291" r:id="rId13"/>
    <p:sldId id="295" r:id="rId14"/>
    <p:sldId id="296" r:id="rId15"/>
    <p:sldId id="297" r:id="rId16"/>
    <p:sldId id="290" r:id="rId17"/>
    <p:sldId id="292" r:id="rId18"/>
    <p:sldId id="293" r:id="rId19"/>
    <p:sldId id="280" r:id="rId20"/>
    <p:sldId id="294" r:id="rId21"/>
    <p:sldId id="258" r:id="rId22"/>
  </p:sldIdLst>
  <p:sldSz cx="12192000" cy="6858000"/>
  <p:notesSz cx="6797675" cy="9926638"/>
  <p:defaultTextStyle>
    <a:defPPr rtl="0">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p:cViewPr varScale="1">
        <p:scale>
          <a:sx n="82" d="100"/>
          <a:sy n="82" d="100"/>
        </p:scale>
        <p:origin x="720" y="58"/>
      </p:cViewPr>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0" d="100"/>
          <a:sy n="90" d="100"/>
        </p:scale>
        <p:origin x="37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antraštės vietos rezervavimo ženklas"/>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pPr rtl="0"/>
            <a:endParaRPr lang="lt-LT" dirty="0"/>
          </a:p>
        </p:txBody>
      </p:sp>
      <p:sp>
        <p:nvSpPr>
          <p:cNvPr id="3" name="2 datos vietos rezervavimo ženklas"/>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pPr rtl="0"/>
            <a:fld id="{A62745B6-6203-454A-83A8-85EA6F88C1AB}" type="datetime1">
              <a:rPr lang="lt-LT" smtClean="0"/>
              <a:t>2025-02-07</a:t>
            </a:fld>
            <a:endParaRPr lang="lt-LT" dirty="0"/>
          </a:p>
        </p:txBody>
      </p:sp>
      <p:sp>
        <p:nvSpPr>
          <p:cNvPr id="4" name="3 poraštės vietos rezervavimo ženklas"/>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pPr rtl="0"/>
            <a:endParaRPr lang="lt-LT" dirty="0"/>
          </a:p>
        </p:txBody>
      </p:sp>
      <p:sp>
        <p:nvSpPr>
          <p:cNvPr id="5" name="4 skaidrės numerio vietos rezervavimo ženklas"/>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pPr rtl="0"/>
            <a:fld id="{950AD62A-9EE1-43E3-A7E5-D268F71DF3EB}" type="slidenum">
              <a:rPr lang="lt-LT" smtClean="0"/>
              <a:t>‹#›</a:t>
            </a:fld>
            <a:endParaRPr lang="lt-LT" dirty="0"/>
          </a:p>
        </p:txBody>
      </p:sp>
    </p:spTree>
    <p:extLst>
      <p:ext uri="{BB962C8B-B14F-4D97-AF65-F5344CB8AC3E}">
        <p14:creationId xmlns:p14="http://schemas.microsoft.com/office/powerpoint/2010/main" val="14364482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antraštės vietos rezervavimo ženklas"/>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pPr rtl="0"/>
            <a:endParaRPr lang="lt-LT" noProof="0" dirty="0"/>
          </a:p>
        </p:txBody>
      </p:sp>
      <p:sp>
        <p:nvSpPr>
          <p:cNvPr id="3" name="2 datos vietos rezervavimo ženklas"/>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pPr rtl="0"/>
            <a:fld id="{46627F1A-9FCA-44E1-8CEF-54391339D941}" type="datetime1">
              <a:rPr lang="lt-LT" noProof="0" smtClean="0"/>
              <a:t>2025-02-07</a:t>
            </a:fld>
            <a:endParaRPr lang="lt-LT" noProof="0" dirty="0"/>
          </a:p>
        </p:txBody>
      </p:sp>
      <p:sp>
        <p:nvSpPr>
          <p:cNvPr id="4" name="3 skaidrės vaizdo vietos rezervavimo ženklas"/>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rtl="0"/>
            <a:endParaRPr lang="lt-LT" noProof="0" dirty="0"/>
          </a:p>
        </p:txBody>
      </p:sp>
      <p:sp>
        <p:nvSpPr>
          <p:cNvPr id="5" name="4 pastabų vietos rezervavimo ženklas"/>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rtl="0"/>
            <a:r>
              <a:rPr lang="lt-LT" noProof="0" dirty="0"/>
              <a:t>Redaguoti šablono teksto stilius</a:t>
            </a:r>
          </a:p>
          <a:p>
            <a:pPr lvl="1" rtl="0"/>
            <a:r>
              <a:rPr lang="lt-LT" noProof="0" dirty="0"/>
              <a:t>Antras lygis</a:t>
            </a:r>
          </a:p>
          <a:p>
            <a:pPr lvl="2" rtl="0"/>
            <a:r>
              <a:rPr lang="lt-LT" noProof="0" dirty="0"/>
              <a:t>Trečias lygis</a:t>
            </a:r>
          </a:p>
          <a:p>
            <a:pPr lvl="3" rtl="0"/>
            <a:r>
              <a:rPr lang="lt-LT" noProof="0" dirty="0"/>
              <a:t>Ketvirtas lygis</a:t>
            </a:r>
          </a:p>
          <a:p>
            <a:pPr lvl="4" rtl="0"/>
            <a:r>
              <a:rPr lang="lt-LT" noProof="0" dirty="0"/>
              <a:t>Penktas lygis</a:t>
            </a:r>
          </a:p>
        </p:txBody>
      </p:sp>
      <p:sp>
        <p:nvSpPr>
          <p:cNvPr id="6" name="5 poraštės vietos rezervavimo ženklas"/>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pPr rtl="0"/>
            <a:endParaRPr lang="lt-LT" noProof="0" dirty="0"/>
          </a:p>
        </p:txBody>
      </p:sp>
      <p:sp>
        <p:nvSpPr>
          <p:cNvPr id="7" name="6 skaidrės numerio vietos rezervavimo ženklas"/>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pPr rtl="0"/>
            <a:fld id="{5534C2EF-8A97-4DAF-B099-E567883644D6}" type="slidenum">
              <a:rPr lang="lt-LT" noProof="0" smtClean="0"/>
              <a:t>‹#›</a:t>
            </a:fld>
            <a:endParaRPr lang="lt-LT" noProof="0" dirty="0"/>
          </a:p>
        </p:txBody>
      </p:sp>
    </p:spTree>
    <p:extLst>
      <p:ext uri="{BB962C8B-B14F-4D97-AF65-F5344CB8AC3E}">
        <p14:creationId xmlns:p14="http://schemas.microsoft.com/office/powerpoint/2010/main" val="7180911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pPr rtl="0"/>
            <a:fld id="{5534C2EF-8A97-4DAF-B099-E567883644D6}" type="slidenum">
              <a:rPr lang="lt-LT" smtClean="0"/>
              <a:t>1</a:t>
            </a:fld>
            <a:endParaRPr lang="lt-LT" dirty="0"/>
          </a:p>
        </p:txBody>
      </p:sp>
    </p:spTree>
    <p:extLst>
      <p:ext uri="{BB962C8B-B14F-4D97-AF65-F5344CB8AC3E}">
        <p14:creationId xmlns:p14="http://schemas.microsoft.com/office/powerpoint/2010/main" val="972683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pPr rtl="0"/>
            <a:fld id="{5534C2EF-8A97-4DAF-B099-E567883644D6}" type="slidenum">
              <a:rPr lang="lt-LT" smtClean="0"/>
              <a:t>18</a:t>
            </a:fld>
            <a:endParaRPr lang="lt-LT" dirty="0"/>
          </a:p>
        </p:txBody>
      </p:sp>
    </p:spTree>
    <p:extLst>
      <p:ext uri="{BB962C8B-B14F-4D97-AF65-F5344CB8AC3E}">
        <p14:creationId xmlns:p14="http://schemas.microsoft.com/office/powerpoint/2010/main" val="33424246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radinė skaidrė">
    <p:spTree>
      <p:nvGrpSpPr>
        <p:cNvPr id="1" name=""/>
        <p:cNvGrpSpPr/>
        <p:nvPr/>
      </p:nvGrpSpPr>
      <p:grpSpPr>
        <a:xfrm>
          <a:off x="0" y="0"/>
          <a:ext cx="0" cy="0"/>
          <a:chOff x="0" y="0"/>
          <a:chExt cx="0" cy="0"/>
        </a:xfrm>
      </p:grpSpPr>
      <p:pic>
        <p:nvPicPr>
          <p:cNvPr id="7" name="6 paveikslėlis"/>
          <p:cNvPicPr>
            <a:picLocks noChangeAspect="1"/>
          </p:cNvPicPr>
          <p:nvPr/>
        </p:nvPicPr>
        <p:blipFill rotWithShape="1">
          <a:blip r:embed="rId2" cstate="print">
            <a:extLst>
              <a:ext uri="{28A0092B-C50C-407E-A947-70E740481C1C}">
                <a14:useLocalDpi xmlns:a14="http://schemas.microsoft.com/office/drawing/2010/main" val="0"/>
              </a:ext>
            </a:extLst>
          </a:blip>
          <a:srcRect l="2124" r="323" b="422"/>
          <a:stretch/>
        </p:blipFill>
        <p:spPr>
          <a:xfrm>
            <a:off x="1524" y="1"/>
            <a:ext cx="12188952" cy="6858000"/>
          </a:xfrm>
          <a:prstGeom prst="rect">
            <a:avLst/>
          </a:prstGeom>
        </p:spPr>
      </p:pic>
      <p:sp>
        <p:nvSpPr>
          <p:cNvPr id="2" name="1 pavadinimas"/>
          <p:cNvSpPr>
            <a:spLocks noGrp="1"/>
          </p:cNvSpPr>
          <p:nvPr>
            <p:ph type="ctrTitle" hasCustomPrompt="1"/>
          </p:nvPr>
        </p:nvSpPr>
        <p:spPr>
          <a:xfrm>
            <a:off x="838200" y="533400"/>
            <a:ext cx="8458200" cy="1828800"/>
          </a:xfrm>
        </p:spPr>
        <p:txBody>
          <a:bodyPr rtlCol="0" anchor="b">
            <a:normAutofit/>
          </a:bodyPr>
          <a:lstStyle>
            <a:lvl1pPr algn="l" rtl="0">
              <a:defRPr sz="4400"/>
            </a:lvl1pPr>
          </a:lstStyle>
          <a:p>
            <a:pPr rtl="0"/>
            <a:r>
              <a:rPr lang="it-IT" noProof="0" dirty="0"/>
              <a:t>Spustelėkite, jei norite redaguoti ruošinio pavadinimo stilių</a:t>
            </a:r>
            <a:endParaRPr lang="lt-LT" noProof="0" dirty="0"/>
          </a:p>
        </p:txBody>
      </p:sp>
      <p:sp>
        <p:nvSpPr>
          <p:cNvPr id="3" name="2 paantraštė"/>
          <p:cNvSpPr>
            <a:spLocks noGrp="1"/>
          </p:cNvSpPr>
          <p:nvPr>
            <p:ph type="subTitle" idx="1"/>
          </p:nvPr>
        </p:nvSpPr>
        <p:spPr>
          <a:xfrm>
            <a:off x="838200" y="2438400"/>
            <a:ext cx="7086600" cy="914400"/>
          </a:xfrm>
        </p:spPr>
        <p:txBody>
          <a:bodyPr rtlCol="0">
            <a:normAutofit/>
          </a:bodyPr>
          <a:lstStyle>
            <a:lvl1pPr marL="0" indent="0" algn="l">
              <a:spcBef>
                <a:spcPts val="1200"/>
              </a:spcBef>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lt-LT" noProof="0"/>
              <a:t>Spustelėkite norėdami redaguoti šablono paantraštės stilių</a:t>
            </a:r>
            <a:endParaRPr lang="lt-LT" noProof="0" dirty="0"/>
          </a:p>
        </p:txBody>
      </p:sp>
    </p:spTree>
    <p:extLst>
      <p:ext uri="{BB962C8B-B14F-4D97-AF65-F5344CB8AC3E}">
        <p14:creationId xmlns:p14="http://schemas.microsoft.com/office/powerpoint/2010/main" val="4154451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Du paveikslėliai su antraštėmis">
    <p:spTree>
      <p:nvGrpSpPr>
        <p:cNvPr id="1" name=""/>
        <p:cNvGrpSpPr/>
        <p:nvPr/>
      </p:nvGrpSpPr>
      <p:grpSpPr>
        <a:xfrm>
          <a:off x="0" y="0"/>
          <a:ext cx="0" cy="0"/>
          <a:chOff x="0" y="0"/>
          <a:chExt cx="0" cy="0"/>
        </a:xfrm>
      </p:grpSpPr>
      <p:pic>
        <p:nvPicPr>
          <p:cNvPr id="6" name="5 paveikslėli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1 pavadinimas"/>
          <p:cNvSpPr>
            <a:spLocks noGrp="1"/>
          </p:cNvSpPr>
          <p:nvPr>
            <p:ph type="title" hasCustomPrompt="1"/>
          </p:nvPr>
        </p:nvSpPr>
        <p:spPr>
          <a:xfrm>
            <a:off x="1028580" y="5791200"/>
            <a:ext cx="8115419" cy="701674"/>
          </a:xfrm>
        </p:spPr>
        <p:txBody>
          <a:bodyPr vert="horz" lIns="91440" tIns="45720" rIns="91440" bIns="45720" rtlCol="0" anchor="b">
            <a:normAutofit/>
          </a:bodyPr>
          <a:lstStyle>
            <a:lvl1pPr rtl="0">
              <a:defRPr lang="en-US" sz="2400">
                <a:solidFill>
                  <a:schemeClr val="accent1"/>
                </a:solidFill>
              </a:defRPr>
            </a:lvl1pPr>
          </a:lstStyle>
          <a:p>
            <a:pPr lvl="0" rtl="0"/>
            <a:r>
              <a:rPr lang="it-IT" dirty="0"/>
              <a:t>Spustelėkite, jei norite redaguoti ruošinio pavadinimo stilių</a:t>
            </a:r>
            <a:endParaRPr lang="lt-LT" dirty="0"/>
          </a:p>
        </p:txBody>
      </p:sp>
      <p:sp>
        <p:nvSpPr>
          <p:cNvPr id="7" name="5 laisva forma"/>
          <p:cNvSpPr>
            <a:spLocks/>
          </p:cNvSpPr>
          <p:nvPr/>
        </p:nvSpPr>
        <p:spPr bwMode="gray">
          <a:xfrm>
            <a:off x="762000"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lt-LT" dirty="0"/>
          </a:p>
        </p:txBody>
      </p:sp>
      <p:sp>
        <p:nvSpPr>
          <p:cNvPr id="15" name="14 paveikslėlio vietos rezervavimo ženklas" descr="Tuščias vietos rezervavimo ženklas vaizdui įtraukti. Spustelėkite vietos rezervavimo ženklą ir pasirinkite vaizdą, kurį norite įtraukti"/>
          <p:cNvSpPr>
            <a:spLocks noGrp="1"/>
          </p:cNvSpPr>
          <p:nvPr>
            <p:ph type="pic" sz="quarter" idx="13"/>
          </p:nvPr>
        </p:nvSpPr>
        <p:spPr>
          <a:xfrm>
            <a:off x="992435"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lt-LT"/>
              <a:t>Spustelėkite piktogramą norėdami įtraukti paveikslėlį</a:t>
            </a:r>
            <a:endParaRPr lang="lt-LT" dirty="0"/>
          </a:p>
        </p:txBody>
      </p:sp>
      <p:sp>
        <p:nvSpPr>
          <p:cNvPr id="17" name="16 teksto vietos rezervavimo ženklas"/>
          <p:cNvSpPr>
            <a:spLocks noGrp="1"/>
          </p:cNvSpPr>
          <p:nvPr>
            <p:ph type="body" sz="quarter" idx="14"/>
          </p:nvPr>
        </p:nvSpPr>
        <p:spPr>
          <a:xfrm>
            <a:off x="1028581" y="5181600"/>
            <a:ext cx="3566160" cy="493776"/>
          </a:xfrm>
        </p:spPr>
        <p:txBody>
          <a:bodyPr rtlCol="0">
            <a:normAutofit/>
          </a:bodyPr>
          <a:lstStyle>
            <a:lvl1pPr marL="0" indent="0" rtl="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lt-LT"/>
              <a:t>Spustelėkite, kad galėtumėte redaguoti šablono teksto stilius</a:t>
            </a:r>
          </a:p>
        </p:txBody>
      </p:sp>
      <p:sp>
        <p:nvSpPr>
          <p:cNvPr id="18" name="5 laisva forma"/>
          <p:cNvSpPr>
            <a:spLocks/>
          </p:cNvSpPr>
          <p:nvPr/>
        </p:nvSpPr>
        <p:spPr bwMode="gray">
          <a:xfrm>
            <a:off x="5300133"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lt-LT" dirty="0"/>
          </a:p>
        </p:txBody>
      </p:sp>
      <p:sp>
        <p:nvSpPr>
          <p:cNvPr id="19" name="18 paveikslėlio vietos rezervavimo ženklas" descr="Tuščias vietos rezervavimo ženklas vaizdui įtraukti. Spustelėkite vietos rezervavimo ženklą ir pasirinkite vaizdą, kurį norite įtraukti"/>
          <p:cNvSpPr>
            <a:spLocks noGrp="1"/>
          </p:cNvSpPr>
          <p:nvPr>
            <p:ph type="pic" sz="quarter" idx="15"/>
          </p:nvPr>
        </p:nvSpPr>
        <p:spPr>
          <a:xfrm>
            <a:off x="5530568"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lt-LT"/>
              <a:t>Spustelėkite piktogramą norėdami įtraukti paveikslėlį</a:t>
            </a:r>
            <a:endParaRPr lang="lt-LT" dirty="0"/>
          </a:p>
        </p:txBody>
      </p:sp>
      <p:sp>
        <p:nvSpPr>
          <p:cNvPr id="20" name="16 teksto vietos rezervavimo ženklas"/>
          <p:cNvSpPr>
            <a:spLocks noGrp="1"/>
          </p:cNvSpPr>
          <p:nvPr>
            <p:ph type="body" sz="quarter" idx="16"/>
          </p:nvPr>
        </p:nvSpPr>
        <p:spPr>
          <a:xfrm>
            <a:off x="5566714" y="5181600"/>
            <a:ext cx="3566160" cy="493776"/>
          </a:xfrm>
        </p:spPr>
        <p:txBody>
          <a:bodyPr rtlCol="0">
            <a:normAutofit/>
          </a:bodyPr>
          <a:lstStyle>
            <a:lvl1pPr marL="0" indent="0" rtl="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lt-LT"/>
              <a:t>Spustelėkite, kad galėtumėte redaguoti šablono teksto stilius</a:t>
            </a:r>
          </a:p>
        </p:txBody>
      </p:sp>
    </p:spTree>
    <p:extLst>
      <p:ext uri="{BB962C8B-B14F-4D97-AF65-F5344CB8AC3E}">
        <p14:creationId xmlns:p14="http://schemas.microsoft.com/office/powerpoint/2010/main" val="203777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rys paveikslėliai su antraštėmis">
    <p:spTree>
      <p:nvGrpSpPr>
        <p:cNvPr id="1" name=""/>
        <p:cNvGrpSpPr/>
        <p:nvPr/>
      </p:nvGrpSpPr>
      <p:grpSpPr>
        <a:xfrm>
          <a:off x="0" y="0"/>
          <a:ext cx="0" cy="0"/>
          <a:chOff x="0" y="0"/>
          <a:chExt cx="0" cy="0"/>
        </a:xfrm>
      </p:grpSpPr>
      <p:pic>
        <p:nvPicPr>
          <p:cNvPr id="6" name="5 paveikslėli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1 pavadinimas"/>
          <p:cNvSpPr>
            <a:spLocks noGrp="1"/>
          </p:cNvSpPr>
          <p:nvPr>
            <p:ph type="title" hasCustomPrompt="1"/>
          </p:nvPr>
        </p:nvSpPr>
        <p:spPr>
          <a:xfrm>
            <a:off x="1028580" y="5305424"/>
            <a:ext cx="8104083" cy="579921"/>
          </a:xfrm>
        </p:spPr>
        <p:txBody>
          <a:bodyPr rtlCol="0">
            <a:normAutofit/>
          </a:bodyPr>
          <a:lstStyle>
            <a:lvl1pPr rtl="0">
              <a:defRPr sz="2400">
                <a:solidFill>
                  <a:schemeClr val="accent1"/>
                </a:solidFill>
              </a:defRPr>
            </a:lvl1pPr>
          </a:lstStyle>
          <a:p>
            <a:pPr rtl="0"/>
            <a:r>
              <a:rPr lang="it-IT" dirty="0"/>
              <a:t>Spustelėkite, jei norite redaguoti ruošinio pavadinimo stilių</a:t>
            </a:r>
            <a:endParaRPr lang="lt-LT" dirty="0"/>
          </a:p>
        </p:txBody>
      </p:sp>
      <p:sp>
        <p:nvSpPr>
          <p:cNvPr id="7" name="5 laisva forma"/>
          <p:cNvSpPr>
            <a:spLocks/>
          </p:cNvSpPr>
          <p:nvPr/>
        </p:nvSpPr>
        <p:spPr bwMode="gray">
          <a:xfrm>
            <a:off x="762000" y="933449"/>
            <a:ext cx="53340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lt-LT" dirty="0"/>
          </a:p>
        </p:txBody>
      </p:sp>
      <p:sp>
        <p:nvSpPr>
          <p:cNvPr id="15" name="14 paveikslėlio vietos rezervavimo ženklas" descr="Tuščias vietos rezervavimo ženklas vaizdui įtraukti. Spustelėkite vietos rezervavimo ženklą ir pasirinkite vaizdą, kurį norite įtraukti"/>
          <p:cNvSpPr>
            <a:spLocks noGrp="1"/>
          </p:cNvSpPr>
          <p:nvPr>
            <p:ph type="pic" sz="quarter" idx="13"/>
          </p:nvPr>
        </p:nvSpPr>
        <p:spPr>
          <a:xfrm>
            <a:off x="991888" y="1113022"/>
            <a:ext cx="4874224"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lt-LT"/>
              <a:t>Spustelėkite piktogramą norėdami įtraukti paveikslėlį</a:t>
            </a:r>
            <a:endParaRPr lang="lt-LT" dirty="0"/>
          </a:p>
        </p:txBody>
      </p:sp>
      <p:sp>
        <p:nvSpPr>
          <p:cNvPr id="18" name="5 laisva forma"/>
          <p:cNvSpPr>
            <a:spLocks/>
          </p:cNvSpPr>
          <p:nvPr/>
        </p:nvSpPr>
        <p:spPr bwMode="gray">
          <a:xfrm>
            <a:off x="6323873" y="967316"/>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lt-LT" dirty="0"/>
          </a:p>
        </p:txBody>
      </p:sp>
      <p:sp>
        <p:nvSpPr>
          <p:cNvPr id="19" name="18 paveikslėlio vietos rezervavimo ženklas" descr="Tuščias vietos rezervavimo ženklas vaizdui įtraukti. Spustelėkite vietos rezervavimo ženklą ir pasirinkite vaizdą, kurį norite įtraukti"/>
          <p:cNvSpPr>
            <a:spLocks noGrp="1"/>
          </p:cNvSpPr>
          <p:nvPr>
            <p:ph type="pic" sz="quarter" idx="15"/>
          </p:nvPr>
        </p:nvSpPr>
        <p:spPr>
          <a:xfrm>
            <a:off x="6506025" y="1109743"/>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lt-LT"/>
              <a:t>Spustelėkite piktogramą norėdami įtraukti paveikslėlį</a:t>
            </a:r>
            <a:endParaRPr lang="lt-LT" dirty="0"/>
          </a:p>
        </p:txBody>
      </p:sp>
      <p:sp>
        <p:nvSpPr>
          <p:cNvPr id="12" name="5 laisva forma"/>
          <p:cNvSpPr>
            <a:spLocks/>
          </p:cNvSpPr>
          <p:nvPr/>
        </p:nvSpPr>
        <p:spPr bwMode="gray">
          <a:xfrm>
            <a:off x="6323873" y="3060954"/>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lt-LT" dirty="0"/>
          </a:p>
        </p:txBody>
      </p:sp>
      <p:sp>
        <p:nvSpPr>
          <p:cNvPr id="13" name="12 paveikslėlio vietos rezervavimo ženklas" descr="Tuščias vietos rezervavimo ženklas vaizdui įtraukti. Spustelėkite vietos rezervavimo ženklą ir pasirinkite vaizdą, kurį norite įtraukti"/>
          <p:cNvSpPr>
            <a:spLocks noGrp="1"/>
          </p:cNvSpPr>
          <p:nvPr>
            <p:ph type="pic" sz="quarter" idx="16"/>
          </p:nvPr>
        </p:nvSpPr>
        <p:spPr>
          <a:xfrm>
            <a:off x="6506025" y="3203381"/>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lt-LT"/>
              <a:t>Spustelėkite piktogramą norėdami įtraukti paveikslėlį</a:t>
            </a:r>
            <a:endParaRPr lang="lt-LT" dirty="0"/>
          </a:p>
        </p:txBody>
      </p:sp>
      <p:sp>
        <p:nvSpPr>
          <p:cNvPr id="17" name="16 teksto vietos rezervavimo ženklas"/>
          <p:cNvSpPr>
            <a:spLocks noGrp="1"/>
          </p:cNvSpPr>
          <p:nvPr>
            <p:ph type="body" sz="quarter" idx="14"/>
          </p:nvPr>
        </p:nvSpPr>
        <p:spPr>
          <a:xfrm>
            <a:off x="1028581" y="5919255"/>
            <a:ext cx="8104082" cy="497420"/>
          </a:xfrm>
        </p:spPr>
        <p:txBody>
          <a:bodyPr rtlCol="0">
            <a:normAutofit/>
          </a:bodyPr>
          <a:lstStyle>
            <a:lvl1pPr marL="0" indent="0" rtl="0">
              <a:spcBef>
                <a:spcPts val="0"/>
              </a:spcBef>
              <a:buNone/>
              <a:defRPr sz="16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lt-LT"/>
              <a:t>Spustelėkite, kad galėtumėte redaguoti šablono teksto stilius</a:t>
            </a:r>
          </a:p>
        </p:txBody>
      </p:sp>
    </p:spTree>
    <p:extLst>
      <p:ext uri="{BB962C8B-B14F-4D97-AF65-F5344CB8AC3E}">
        <p14:creationId xmlns:p14="http://schemas.microsoft.com/office/powerpoint/2010/main" val="1017792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Penki paveikslėliai">
    <p:spTree>
      <p:nvGrpSpPr>
        <p:cNvPr id="1" name=""/>
        <p:cNvGrpSpPr/>
        <p:nvPr/>
      </p:nvGrpSpPr>
      <p:grpSpPr>
        <a:xfrm>
          <a:off x="0" y="0"/>
          <a:ext cx="0" cy="0"/>
          <a:chOff x="0" y="0"/>
          <a:chExt cx="0" cy="0"/>
        </a:xfrm>
      </p:grpSpPr>
      <p:pic>
        <p:nvPicPr>
          <p:cNvPr id="7" name="6 paveikslėli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3" y="283"/>
            <a:ext cx="12188952" cy="6859715"/>
          </a:xfrm>
          <a:prstGeom prst="rect">
            <a:avLst/>
          </a:prstGeom>
        </p:spPr>
      </p:pic>
      <p:sp>
        <p:nvSpPr>
          <p:cNvPr id="2" name="1 pavadinimas"/>
          <p:cNvSpPr>
            <a:spLocks noGrp="1"/>
          </p:cNvSpPr>
          <p:nvPr>
            <p:ph type="title" hasCustomPrompt="1"/>
          </p:nvPr>
        </p:nvSpPr>
        <p:spPr>
          <a:xfrm>
            <a:off x="9677400" y="365126"/>
            <a:ext cx="2133600" cy="1539874"/>
          </a:xfrm>
        </p:spPr>
        <p:txBody>
          <a:bodyPr vert="horz" lIns="91440" tIns="45720" rIns="91440" bIns="45720" rtlCol="0" anchor="b">
            <a:normAutofit/>
          </a:bodyPr>
          <a:lstStyle>
            <a:lvl1pPr rtl="0">
              <a:defRPr lang="en-US" sz="2400">
                <a:solidFill>
                  <a:schemeClr val="accent1"/>
                </a:solidFill>
              </a:defRPr>
            </a:lvl1pPr>
          </a:lstStyle>
          <a:p>
            <a:pPr lvl="0" rtl="0"/>
            <a:r>
              <a:rPr lang="it-IT" dirty="0"/>
              <a:t>Spustelėkite, jei norite redaguoti ruošinio pavadinimo stilių</a:t>
            </a:r>
            <a:endParaRPr lang="lt-LT" dirty="0"/>
          </a:p>
        </p:txBody>
      </p:sp>
      <p:sp>
        <p:nvSpPr>
          <p:cNvPr id="8" name="5 laisva forma"/>
          <p:cNvSpPr>
            <a:spLocks/>
          </p:cNvSpPr>
          <p:nvPr/>
        </p:nvSpPr>
        <p:spPr bwMode="gray">
          <a:xfrm>
            <a:off x="4182533" y="265044"/>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lt-LT" dirty="0"/>
          </a:p>
        </p:txBody>
      </p:sp>
      <p:sp>
        <p:nvSpPr>
          <p:cNvPr id="9" name="8 paveikslėlio vietos rezervavimo ženklas" descr="Tuščias vietos rezervavimo ženklas vaizdui įtraukti. Spustelėkite vietos rezervavimo ženklą ir pasirinkite vaizdą, kurį norite įtraukti"/>
          <p:cNvSpPr>
            <a:spLocks noGrp="1"/>
          </p:cNvSpPr>
          <p:nvPr>
            <p:ph type="pic" sz="quarter" idx="13"/>
          </p:nvPr>
        </p:nvSpPr>
        <p:spPr>
          <a:xfrm>
            <a:off x="4424435" y="436315"/>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lt-LT"/>
              <a:t>Spustelėkite piktogramą norėdami įtraukti paveikslėlį</a:t>
            </a:r>
            <a:endParaRPr lang="lt-LT" dirty="0"/>
          </a:p>
        </p:txBody>
      </p:sp>
      <p:sp>
        <p:nvSpPr>
          <p:cNvPr id="10" name="5 laisva forma"/>
          <p:cNvSpPr>
            <a:spLocks/>
          </p:cNvSpPr>
          <p:nvPr/>
        </p:nvSpPr>
        <p:spPr bwMode="gray">
          <a:xfrm>
            <a:off x="816188" y="384723"/>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lt-LT" dirty="0"/>
          </a:p>
        </p:txBody>
      </p:sp>
      <p:sp>
        <p:nvSpPr>
          <p:cNvPr id="11" name="10 paveikslėlio vietos rezervavimo ženklas" descr="Tuščias vietos rezervavimo ženklas vaizdui įtraukti. Spustelėkite vietos rezervavimo ženklą ir pasirinkite vaizdą, kurį norite įtraukti"/>
          <p:cNvSpPr>
            <a:spLocks noGrp="1"/>
          </p:cNvSpPr>
          <p:nvPr>
            <p:ph type="pic" sz="quarter" idx="15"/>
          </p:nvPr>
        </p:nvSpPr>
        <p:spPr>
          <a:xfrm>
            <a:off x="1013022" y="538232"/>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lt-LT"/>
              <a:t>Spustelėkite piktogramą norėdami įtraukti paveikslėlį</a:t>
            </a:r>
            <a:endParaRPr lang="lt-LT" dirty="0"/>
          </a:p>
        </p:txBody>
      </p:sp>
      <p:sp>
        <p:nvSpPr>
          <p:cNvPr id="12" name="5 laisva forma"/>
          <p:cNvSpPr>
            <a:spLocks/>
          </p:cNvSpPr>
          <p:nvPr/>
        </p:nvSpPr>
        <p:spPr bwMode="gray">
          <a:xfrm>
            <a:off x="816188" y="2478361"/>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lt-LT" dirty="0"/>
          </a:p>
        </p:txBody>
      </p:sp>
      <p:sp>
        <p:nvSpPr>
          <p:cNvPr id="13" name="12 paveikslėlio vietos rezervavimo ženklas" descr="Tuščias vietos rezervavimo ženklas vaizdui įtraukti. Spustelėkite vietos rezervavimo ženklą ir pasirinkite vaizdą, kurį norite įtraukti"/>
          <p:cNvSpPr>
            <a:spLocks noGrp="1"/>
          </p:cNvSpPr>
          <p:nvPr>
            <p:ph type="pic" sz="quarter" idx="16"/>
          </p:nvPr>
        </p:nvSpPr>
        <p:spPr>
          <a:xfrm>
            <a:off x="1013022" y="2631870"/>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lt-LT"/>
              <a:t>Spustelėkite piktogramą norėdami įtraukti paveikslėlį</a:t>
            </a:r>
            <a:endParaRPr lang="lt-LT" dirty="0"/>
          </a:p>
        </p:txBody>
      </p:sp>
      <p:sp>
        <p:nvSpPr>
          <p:cNvPr id="14" name="5 laisva forma"/>
          <p:cNvSpPr>
            <a:spLocks/>
          </p:cNvSpPr>
          <p:nvPr/>
        </p:nvSpPr>
        <p:spPr bwMode="gray">
          <a:xfrm>
            <a:off x="816188" y="4571999"/>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lt-LT" dirty="0"/>
          </a:p>
        </p:txBody>
      </p:sp>
      <p:sp>
        <p:nvSpPr>
          <p:cNvPr id="15" name="14 paveikslėlio vietos rezervavimo ženklas" descr="Tuščias vietos rezervavimo ženklas vaizdui įtraukti. Spustelėkite vietos rezervavimo ženklą ir pasirinkite vaizdą, kurį norite įtraukti"/>
          <p:cNvSpPr>
            <a:spLocks noGrp="1"/>
          </p:cNvSpPr>
          <p:nvPr>
            <p:ph type="pic" sz="quarter" idx="17"/>
          </p:nvPr>
        </p:nvSpPr>
        <p:spPr>
          <a:xfrm>
            <a:off x="1013022" y="4725508"/>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lt-LT"/>
              <a:t>Spustelėkite piktogramą norėdami įtraukti paveikslėlį</a:t>
            </a:r>
            <a:endParaRPr lang="lt-LT" dirty="0"/>
          </a:p>
        </p:txBody>
      </p:sp>
      <p:sp>
        <p:nvSpPr>
          <p:cNvPr id="20" name="5 laisva forma"/>
          <p:cNvSpPr>
            <a:spLocks/>
          </p:cNvSpPr>
          <p:nvPr/>
        </p:nvSpPr>
        <p:spPr bwMode="gray">
          <a:xfrm>
            <a:off x="4182533" y="3448511"/>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lt-LT" dirty="0"/>
          </a:p>
        </p:txBody>
      </p:sp>
      <p:sp>
        <p:nvSpPr>
          <p:cNvPr id="21" name="20 paveikslėlio vietos rezervavimo ženklas" descr="Tuščias vietos rezervavimo ženklas vaizdui įtraukti. Spustelėkite vietos rezervavimo ženklą ir pasirinkite vaizdą, kurį norite įtraukti"/>
          <p:cNvSpPr>
            <a:spLocks noGrp="1"/>
          </p:cNvSpPr>
          <p:nvPr>
            <p:ph type="pic" sz="quarter" idx="18"/>
          </p:nvPr>
        </p:nvSpPr>
        <p:spPr>
          <a:xfrm>
            <a:off x="4424435" y="3619782"/>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lt-LT"/>
              <a:t>Spustelėkite piktogramą norėdami įtraukti paveikslėlį</a:t>
            </a:r>
            <a:endParaRPr lang="lt-LT" dirty="0"/>
          </a:p>
        </p:txBody>
      </p:sp>
    </p:spTree>
    <p:extLst>
      <p:ext uri="{BB962C8B-B14F-4D97-AF65-F5344CB8AC3E}">
        <p14:creationId xmlns:p14="http://schemas.microsoft.com/office/powerpoint/2010/main" val="864672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1 pavadinimas"/>
          <p:cNvSpPr>
            <a:spLocks noGrp="1"/>
          </p:cNvSpPr>
          <p:nvPr>
            <p:ph type="title" hasCustomPrompt="1"/>
          </p:nvPr>
        </p:nvSpPr>
        <p:spPr/>
        <p:txBody>
          <a:bodyPr rtlCol="0"/>
          <a:lstStyle>
            <a:lvl1pPr rtl="0">
              <a:defRPr/>
            </a:lvl1pPr>
          </a:lstStyle>
          <a:p>
            <a:pPr rtl="0"/>
            <a:r>
              <a:rPr lang="it-IT" dirty="0"/>
              <a:t>Spustelėkite, jei norite redaguoti ruošinio pavadinimo stilių</a:t>
            </a:r>
            <a:endParaRPr lang="lt-LT" dirty="0"/>
          </a:p>
        </p:txBody>
      </p:sp>
      <p:sp>
        <p:nvSpPr>
          <p:cNvPr id="3" name="2 vertikalaus teksto vietos rezervavimo ženklas"/>
          <p:cNvSpPr>
            <a:spLocks noGrp="1"/>
          </p:cNvSpPr>
          <p:nvPr>
            <p:ph type="body" orient="vert" idx="1"/>
          </p:nvPr>
        </p:nvSpPr>
        <p:spPr/>
        <p:txBody>
          <a:bodyPr vert="eaVert" rtlCol="0"/>
          <a:lstStyle>
            <a:lvl1pPr rtl="0">
              <a:defRPr/>
            </a:lvl1pPr>
          </a:lstStyle>
          <a:p>
            <a:pPr lvl="0" rtl="0"/>
            <a:r>
              <a:rPr lang="lt-LT"/>
              <a:t>Spustelėkite, kad galėtumėte redaguoti šablono teksto stilius</a:t>
            </a:r>
          </a:p>
          <a:p>
            <a:pPr lvl="1" rtl="0"/>
            <a:r>
              <a:rPr lang="lt-LT"/>
              <a:t>Antras lygis</a:t>
            </a:r>
          </a:p>
          <a:p>
            <a:pPr lvl="2" rtl="0"/>
            <a:r>
              <a:rPr lang="lt-LT"/>
              <a:t>Trečias lygis</a:t>
            </a:r>
          </a:p>
          <a:p>
            <a:pPr lvl="3" rtl="0"/>
            <a:r>
              <a:rPr lang="lt-LT"/>
              <a:t>Ketvirtas lygis</a:t>
            </a:r>
          </a:p>
          <a:p>
            <a:pPr lvl="4" rtl="0"/>
            <a:r>
              <a:rPr lang="lt-LT"/>
              <a:t>Penktas lygis</a:t>
            </a:r>
            <a:endParaRPr lang="lt-LT" dirty="0"/>
          </a:p>
        </p:txBody>
      </p:sp>
      <p:sp>
        <p:nvSpPr>
          <p:cNvPr id="5" name="4 poraštės vietos rezervavimo ženklas"/>
          <p:cNvSpPr>
            <a:spLocks noGrp="1"/>
          </p:cNvSpPr>
          <p:nvPr>
            <p:ph type="ftr" sz="quarter" idx="11"/>
          </p:nvPr>
        </p:nvSpPr>
        <p:spPr/>
        <p:txBody>
          <a:bodyPr rtlCol="0"/>
          <a:lstStyle/>
          <a:p>
            <a:pPr rtl="0"/>
            <a:r>
              <a:rPr lang="lt-LT" dirty="0"/>
              <a:t>Įtraukti </a:t>
            </a:r>
            <a:r>
              <a:rPr lang="lt-LT" dirty="0" err="1"/>
              <a:t>poraštę</a:t>
            </a:r>
            <a:endParaRPr lang="lt-LT" dirty="0"/>
          </a:p>
        </p:txBody>
      </p:sp>
      <p:sp>
        <p:nvSpPr>
          <p:cNvPr id="4" name="3 datos vietos rezervavimo ženklas"/>
          <p:cNvSpPr>
            <a:spLocks noGrp="1"/>
          </p:cNvSpPr>
          <p:nvPr>
            <p:ph type="dt" sz="half" idx="10"/>
          </p:nvPr>
        </p:nvSpPr>
        <p:spPr/>
        <p:txBody>
          <a:bodyPr rtlCol="0"/>
          <a:lstStyle/>
          <a:p>
            <a:pPr rtl="0"/>
            <a:fld id="{1A6C6371-144A-4DF4-869B-FBEEBD411183}" type="datetime1">
              <a:rPr lang="lt-LT" smtClean="0"/>
              <a:t>2025-02-07</a:t>
            </a:fld>
            <a:endParaRPr lang="lt-LT" dirty="0"/>
          </a:p>
        </p:txBody>
      </p:sp>
      <p:sp>
        <p:nvSpPr>
          <p:cNvPr id="6" name="5 skaidrės numerio vietos rezervavimo ženklas"/>
          <p:cNvSpPr>
            <a:spLocks noGrp="1"/>
          </p:cNvSpPr>
          <p:nvPr>
            <p:ph type="sldNum" sz="quarter" idx="12"/>
          </p:nvPr>
        </p:nvSpPr>
        <p:spPr/>
        <p:txBody>
          <a:bodyPr rtlCol="0"/>
          <a:lstStyle/>
          <a:p>
            <a:pPr rtl="0"/>
            <a:fld id="{289D71E3-7D81-4C24-B9D8-6B108755C64C}" type="slidenum">
              <a:rPr lang="lt-LT" smtClean="0"/>
              <a:t>‹#›</a:t>
            </a:fld>
            <a:endParaRPr lang="lt-LT" dirty="0"/>
          </a:p>
        </p:txBody>
      </p:sp>
    </p:spTree>
    <p:extLst>
      <p:ext uri="{BB962C8B-B14F-4D97-AF65-F5344CB8AC3E}">
        <p14:creationId xmlns:p14="http://schemas.microsoft.com/office/powerpoint/2010/main" val="1443261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1 vertikalus pavadinimas"/>
          <p:cNvSpPr>
            <a:spLocks noGrp="1"/>
          </p:cNvSpPr>
          <p:nvPr>
            <p:ph type="title" orient="vert" hasCustomPrompt="1"/>
          </p:nvPr>
        </p:nvSpPr>
        <p:spPr>
          <a:xfrm>
            <a:off x="8839200" y="365125"/>
            <a:ext cx="1828799" cy="4940300"/>
          </a:xfrm>
        </p:spPr>
        <p:txBody>
          <a:bodyPr vert="eaVert" rtlCol="0"/>
          <a:lstStyle>
            <a:lvl1pPr rtl="0">
              <a:defRPr/>
            </a:lvl1pPr>
          </a:lstStyle>
          <a:p>
            <a:pPr rtl="0"/>
            <a:r>
              <a:rPr lang="it-IT" dirty="0"/>
              <a:t>Spustelėkite, jei norite redaguoti ruošinio pavadinimo stilių</a:t>
            </a:r>
            <a:endParaRPr lang="lt-LT" dirty="0"/>
          </a:p>
        </p:txBody>
      </p:sp>
      <p:sp>
        <p:nvSpPr>
          <p:cNvPr id="3" name="2 vertikalaus teksto vietos rezervavimo ženklas"/>
          <p:cNvSpPr>
            <a:spLocks noGrp="1"/>
          </p:cNvSpPr>
          <p:nvPr>
            <p:ph type="body" orient="vert" idx="1"/>
          </p:nvPr>
        </p:nvSpPr>
        <p:spPr>
          <a:xfrm>
            <a:off x="1524000" y="365125"/>
            <a:ext cx="6858000" cy="4940300"/>
          </a:xfrm>
        </p:spPr>
        <p:txBody>
          <a:bodyPr vert="eaVert" rtlCol="0"/>
          <a:lstStyle>
            <a:lvl1pPr rtl="0">
              <a:defRPr/>
            </a:lvl1pPr>
          </a:lstStyle>
          <a:p>
            <a:pPr lvl="0" rtl="0"/>
            <a:r>
              <a:rPr lang="lt-LT"/>
              <a:t>Spustelėkite, kad galėtumėte redaguoti šablono teksto stilius</a:t>
            </a:r>
          </a:p>
          <a:p>
            <a:pPr lvl="1" rtl="0"/>
            <a:r>
              <a:rPr lang="lt-LT"/>
              <a:t>Antras lygis</a:t>
            </a:r>
          </a:p>
          <a:p>
            <a:pPr lvl="2" rtl="0"/>
            <a:r>
              <a:rPr lang="lt-LT"/>
              <a:t>Trečias lygis</a:t>
            </a:r>
          </a:p>
          <a:p>
            <a:pPr lvl="3" rtl="0"/>
            <a:r>
              <a:rPr lang="lt-LT"/>
              <a:t>Ketvirtas lygis</a:t>
            </a:r>
          </a:p>
          <a:p>
            <a:pPr lvl="4" rtl="0"/>
            <a:r>
              <a:rPr lang="lt-LT"/>
              <a:t>Penktas lygis</a:t>
            </a:r>
            <a:endParaRPr lang="lt-LT" dirty="0"/>
          </a:p>
        </p:txBody>
      </p:sp>
      <p:sp>
        <p:nvSpPr>
          <p:cNvPr id="5" name="4 poraštės vietos rezervavimo ženklas"/>
          <p:cNvSpPr>
            <a:spLocks noGrp="1"/>
          </p:cNvSpPr>
          <p:nvPr>
            <p:ph type="ftr" sz="quarter" idx="11"/>
          </p:nvPr>
        </p:nvSpPr>
        <p:spPr/>
        <p:txBody>
          <a:bodyPr rtlCol="0"/>
          <a:lstStyle/>
          <a:p>
            <a:pPr rtl="0"/>
            <a:r>
              <a:rPr lang="lt-LT" dirty="0"/>
              <a:t>Įtraukti </a:t>
            </a:r>
            <a:r>
              <a:rPr lang="lt-LT" dirty="0" err="1"/>
              <a:t>poraštę</a:t>
            </a:r>
            <a:endParaRPr lang="lt-LT" dirty="0"/>
          </a:p>
        </p:txBody>
      </p:sp>
      <p:sp>
        <p:nvSpPr>
          <p:cNvPr id="4" name="3 datos vietos rezervavimo ženklas"/>
          <p:cNvSpPr>
            <a:spLocks noGrp="1"/>
          </p:cNvSpPr>
          <p:nvPr>
            <p:ph type="dt" sz="half" idx="10"/>
          </p:nvPr>
        </p:nvSpPr>
        <p:spPr/>
        <p:txBody>
          <a:bodyPr rtlCol="0"/>
          <a:lstStyle/>
          <a:p>
            <a:pPr rtl="0"/>
            <a:fld id="{376A2114-F616-45B3-A44B-631C1385EF2B}" type="datetime1">
              <a:rPr lang="lt-LT" smtClean="0"/>
              <a:t>2025-02-07</a:t>
            </a:fld>
            <a:endParaRPr lang="lt-LT" dirty="0"/>
          </a:p>
        </p:txBody>
      </p:sp>
      <p:sp>
        <p:nvSpPr>
          <p:cNvPr id="6" name="5 skaidrės numerio vietos rezervavimo ženklas"/>
          <p:cNvSpPr>
            <a:spLocks noGrp="1"/>
          </p:cNvSpPr>
          <p:nvPr>
            <p:ph type="sldNum" sz="quarter" idx="12"/>
          </p:nvPr>
        </p:nvSpPr>
        <p:spPr/>
        <p:txBody>
          <a:bodyPr rtlCol="0"/>
          <a:lstStyle/>
          <a:p>
            <a:pPr rtl="0"/>
            <a:fld id="{289D71E3-7D81-4C24-B9D8-6B108755C64C}" type="slidenum">
              <a:rPr lang="lt-LT" smtClean="0"/>
              <a:t>‹#›</a:t>
            </a:fld>
            <a:endParaRPr lang="lt-LT" dirty="0"/>
          </a:p>
        </p:txBody>
      </p:sp>
    </p:spTree>
    <p:extLst>
      <p:ext uri="{BB962C8B-B14F-4D97-AF65-F5344CB8AC3E}">
        <p14:creationId xmlns:p14="http://schemas.microsoft.com/office/powerpoint/2010/main" val="3926244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1 pavadinimas"/>
          <p:cNvSpPr>
            <a:spLocks noGrp="1"/>
          </p:cNvSpPr>
          <p:nvPr>
            <p:ph type="title" hasCustomPrompt="1"/>
          </p:nvPr>
        </p:nvSpPr>
        <p:spPr/>
        <p:txBody>
          <a:bodyPr rtlCol="0"/>
          <a:lstStyle>
            <a:lvl1pPr rtl="0">
              <a:defRPr/>
            </a:lvl1pPr>
          </a:lstStyle>
          <a:p>
            <a:pPr rtl="0"/>
            <a:r>
              <a:rPr lang="it-IT" noProof="0" dirty="0"/>
              <a:t>Spustelėkite, jei norite redaguoti ruošinio pavadinimo stilių</a:t>
            </a:r>
            <a:endParaRPr lang="lt-LT" noProof="0" dirty="0"/>
          </a:p>
        </p:txBody>
      </p:sp>
      <p:sp>
        <p:nvSpPr>
          <p:cNvPr id="3" name="2 turinio vietos rezervavimo ženklas"/>
          <p:cNvSpPr>
            <a:spLocks noGrp="1"/>
          </p:cNvSpPr>
          <p:nvPr>
            <p:ph idx="1"/>
          </p:nvPr>
        </p:nvSpPr>
        <p:spPr/>
        <p:txBody>
          <a:bodyPr rtlCol="0"/>
          <a:lstStyle>
            <a:lvl1pPr rtl="0">
              <a:defRPr/>
            </a:lvl1pPr>
          </a:lstStyle>
          <a:p>
            <a:pPr lvl="0" rtl="0"/>
            <a:r>
              <a:rPr lang="lt-LT" noProof="0"/>
              <a:t>Spustelėkite, kad galėtumėte redaguoti šablono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endParaRPr lang="lt-LT" noProof="0" dirty="0"/>
          </a:p>
        </p:txBody>
      </p:sp>
      <p:sp>
        <p:nvSpPr>
          <p:cNvPr id="5" name="4 poraštės vietos rezervavimo ženklas"/>
          <p:cNvSpPr>
            <a:spLocks noGrp="1"/>
          </p:cNvSpPr>
          <p:nvPr>
            <p:ph type="ftr" sz="quarter" idx="11"/>
          </p:nvPr>
        </p:nvSpPr>
        <p:spPr/>
        <p:txBody>
          <a:bodyPr rtlCol="0"/>
          <a:lstStyle/>
          <a:p>
            <a:pPr rtl="0"/>
            <a:r>
              <a:rPr lang="lt-LT" noProof="0" dirty="0"/>
              <a:t>Įtraukti </a:t>
            </a:r>
            <a:r>
              <a:rPr lang="lt-LT" noProof="0" dirty="0" err="1"/>
              <a:t>poraštę</a:t>
            </a:r>
            <a:endParaRPr lang="lt-LT" noProof="0" dirty="0"/>
          </a:p>
        </p:txBody>
      </p:sp>
      <p:sp>
        <p:nvSpPr>
          <p:cNvPr id="4" name="3 datos vietos rezervavimo ženklas"/>
          <p:cNvSpPr>
            <a:spLocks noGrp="1"/>
          </p:cNvSpPr>
          <p:nvPr>
            <p:ph type="dt" sz="half" idx="10"/>
          </p:nvPr>
        </p:nvSpPr>
        <p:spPr/>
        <p:txBody>
          <a:bodyPr rtlCol="0"/>
          <a:lstStyle/>
          <a:p>
            <a:pPr rtl="0"/>
            <a:fld id="{AEBF027E-F86A-4AC2-B304-B01478151142}" type="datetime1">
              <a:rPr lang="lt-LT" noProof="0" smtClean="0"/>
              <a:t>2025-02-07</a:t>
            </a:fld>
            <a:endParaRPr lang="lt-LT" noProof="0" dirty="0"/>
          </a:p>
        </p:txBody>
      </p:sp>
      <p:sp>
        <p:nvSpPr>
          <p:cNvPr id="6" name="5 skaidrės numerio vietos rezervavimo ženklas"/>
          <p:cNvSpPr>
            <a:spLocks noGrp="1"/>
          </p:cNvSpPr>
          <p:nvPr>
            <p:ph type="sldNum" sz="quarter" idx="12"/>
          </p:nvPr>
        </p:nvSpPr>
        <p:spPr/>
        <p:txBody>
          <a:bodyPr rtlCol="0"/>
          <a:lstStyle/>
          <a:p>
            <a:pPr rtl="0"/>
            <a:fld id="{289D71E3-7D81-4C24-B9D8-6B108755C64C}" type="slidenum">
              <a:rPr lang="lt-LT" noProof="0" smtClean="0"/>
              <a:t>‹#›</a:t>
            </a:fld>
            <a:endParaRPr lang="lt-LT" noProof="0" dirty="0"/>
          </a:p>
        </p:txBody>
      </p:sp>
    </p:spTree>
    <p:extLst>
      <p:ext uri="{BB962C8B-B14F-4D97-AF65-F5344CB8AC3E}">
        <p14:creationId xmlns:p14="http://schemas.microsoft.com/office/powerpoint/2010/main" val="1035739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kcijos antraštė">
    <p:spTree>
      <p:nvGrpSpPr>
        <p:cNvPr id="1" name=""/>
        <p:cNvGrpSpPr/>
        <p:nvPr/>
      </p:nvGrpSpPr>
      <p:grpSpPr>
        <a:xfrm>
          <a:off x="0" y="0"/>
          <a:ext cx="0" cy="0"/>
          <a:chOff x="0" y="0"/>
          <a:chExt cx="0" cy="0"/>
        </a:xfrm>
      </p:grpSpPr>
      <p:pic>
        <p:nvPicPr>
          <p:cNvPr id="7" name="6 paveikslėlis"/>
          <p:cNvPicPr>
            <a:picLocks noChangeAspect="1"/>
          </p:cNvPicPr>
          <p:nvPr/>
        </p:nvPicPr>
        <p:blipFill rotWithShape="1">
          <a:blip r:embed="rId2" cstate="print">
            <a:extLst>
              <a:ext uri="{28A0092B-C50C-407E-A947-70E740481C1C}">
                <a14:useLocalDpi xmlns:a14="http://schemas.microsoft.com/office/drawing/2010/main" val="0"/>
              </a:ext>
            </a:extLst>
          </a:blip>
          <a:srcRect l="434" t="422"/>
          <a:stretch/>
        </p:blipFill>
        <p:spPr>
          <a:xfrm>
            <a:off x="0" y="0"/>
            <a:ext cx="12188952" cy="6857176"/>
          </a:xfrm>
          <a:prstGeom prst="rect">
            <a:avLst/>
          </a:prstGeom>
        </p:spPr>
      </p:pic>
      <p:sp>
        <p:nvSpPr>
          <p:cNvPr id="2" name="1 pavadinimas"/>
          <p:cNvSpPr>
            <a:spLocks noGrp="1"/>
          </p:cNvSpPr>
          <p:nvPr>
            <p:ph type="title" hasCustomPrompt="1"/>
          </p:nvPr>
        </p:nvSpPr>
        <p:spPr>
          <a:xfrm>
            <a:off x="3352800" y="533400"/>
            <a:ext cx="7315200" cy="1828800"/>
          </a:xfrm>
        </p:spPr>
        <p:txBody>
          <a:bodyPr rtlCol="0" anchor="b">
            <a:normAutofit/>
          </a:bodyPr>
          <a:lstStyle>
            <a:lvl1pPr rtl="0">
              <a:defRPr sz="4400"/>
            </a:lvl1pPr>
          </a:lstStyle>
          <a:p>
            <a:pPr rtl="0"/>
            <a:r>
              <a:rPr lang="it-IT" dirty="0"/>
              <a:t>Spustelėkite, jei norite redaguoti ruošinio pavadinimo stilių</a:t>
            </a:r>
            <a:endParaRPr lang="lt-LT" dirty="0"/>
          </a:p>
        </p:txBody>
      </p:sp>
      <p:sp>
        <p:nvSpPr>
          <p:cNvPr id="3" name="2 teksto vietos rezervavimo ženklas"/>
          <p:cNvSpPr>
            <a:spLocks noGrp="1"/>
          </p:cNvSpPr>
          <p:nvPr>
            <p:ph type="body" idx="1"/>
          </p:nvPr>
        </p:nvSpPr>
        <p:spPr>
          <a:xfrm>
            <a:off x="3352800" y="2438400"/>
            <a:ext cx="5486400" cy="914400"/>
          </a:xfrm>
        </p:spPr>
        <p:txBody>
          <a:bodyPr rtlCol="0">
            <a:normAutofit/>
          </a:bodyPr>
          <a:lstStyle>
            <a:lvl1pPr marL="0" indent="0" rtl="0">
              <a:spcBef>
                <a:spcPts val="1200"/>
              </a:spcBef>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lt-LT"/>
              <a:t>Spustelėkite, kad galėtumėte redaguoti šablono teksto stilius</a:t>
            </a:r>
          </a:p>
        </p:txBody>
      </p:sp>
    </p:spTree>
    <p:extLst>
      <p:ext uri="{BB962C8B-B14F-4D97-AF65-F5344CB8AC3E}">
        <p14:creationId xmlns:p14="http://schemas.microsoft.com/office/powerpoint/2010/main" val="2279508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1 pavadinimas"/>
          <p:cNvSpPr>
            <a:spLocks noGrp="1"/>
          </p:cNvSpPr>
          <p:nvPr>
            <p:ph type="title" hasCustomPrompt="1"/>
          </p:nvPr>
        </p:nvSpPr>
        <p:spPr/>
        <p:txBody>
          <a:bodyPr rtlCol="0"/>
          <a:lstStyle>
            <a:lvl1pPr rtl="0">
              <a:defRPr/>
            </a:lvl1pPr>
          </a:lstStyle>
          <a:p>
            <a:pPr rtl="0"/>
            <a:r>
              <a:rPr lang="it-IT" dirty="0"/>
              <a:t>Spustelėkite, jei norite redaguoti ruošinio pavadinimo stilių</a:t>
            </a:r>
            <a:endParaRPr lang="lt-LT" dirty="0"/>
          </a:p>
        </p:txBody>
      </p:sp>
      <p:sp>
        <p:nvSpPr>
          <p:cNvPr id="3" name="2 turinio vietos rezervavimo ženklas"/>
          <p:cNvSpPr>
            <a:spLocks noGrp="1"/>
          </p:cNvSpPr>
          <p:nvPr>
            <p:ph sz="half" idx="1"/>
          </p:nvPr>
        </p:nvSpPr>
        <p:spPr>
          <a:xfrm>
            <a:off x="1524000" y="1825625"/>
            <a:ext cx="4389120" cy="3474720"/>
          </a:xfrm>
        </p:spPr>
        <p:txBody>
          <a:bodyPr rtlCol="0"/>
          <a:lstStyle>
            <a:lvl1pPr rtl="0">
              <a:defRPr/>
            </a:lvl1pPr>
          </a:lstStyle>
          <a:p>
            <a:pPr lvl="0" rtl="0"/>
            <a:r>
              <a:rPr lang="lt-LT"/>
              <a:t>Spustelėkite, kad galėtumėte redaguoti šablono teksto stilius</a:t>
            </a:r>
          </a:p>
          <a:p>
            <a:pPr lvl="1" rtl="0"/>
            <a:r>
              <a:rPr lang="lt-LT"/>
              <a:t>Antras lygis</a:t>
            </a:r>
          </a:p>
          <a:p>
            <a:pPr lvl="2" rtl="0"/>
            <a:r>
              <a:rPr lang="lt-LT"/>
              <a:t>Trečias lygis</a:t>
            </a:r>
          </a:p>
          <a:p>
            <a:pPr lvl="3" rtl="0"/>
            <a:r>
              <a:rPr lang="lt-LT"/>
              <a:t>Ketvirtas lygis</a:t>
            </a:r>
          </a:p>
          <a:p>
            <a:pPr lvl="4" rtl="0"/>
            <a:r>
              <a:rPr lang="lt-LT"/>
              <a:t>Penktas lygis</a:t>
            </a:r>
            <a:endParaRPr lang="lt-LT" dirty="0"/>
          </a:p>
        </p:txBody>
      </p:sp>
      <p:sp>
        <p:nvSpPr>
          <p:cNvPr id="4" name="3 turinio vietos rezervavimo ženklas"/>
          <p:cNvSpPr>
            <a:spLocks noGrp="1"/>
          </p:cNvSpPr>
          <p:nvPr>
            <p:ph sz="half" idx="2"/>
          </p:nvPr>
        </p:nvSpPr>
        <p:spPr>
          <a:xfrm>
            <a:off x="6278880" y="1825625"/>
            <a:ext cx="4389120" cy="3474720"/>
          </a:xfrm>
        </p:spPr>
        <p:txBody>
          <a:bodyPr rtlCol="0"/>
          <a:lstStyle>
            <a:lvl1pPr rtl="0">
              <a:defRPr/>
            </a:lvl1pPr>
          </a:lstStyle>
          <a:p>
            <a:pPr lvl="0" rtl="0"/>
            <a:r>
              <a:rPr lang="lt-LT"/>
              <a:t>Spustelėkite, kad galėtumėte redaguoti šablono teksto stilius</a:t>
            </a:r>
          </a:p>
          <a:p>
            <a:pPr lvl="1" rtl="0"/>
            <a:r>
              <a:rPr lang="lt-LT"/>
              <a:t>Antras lygis</a:t>
            </a:r>
          </a:p>
          <a:p>
            <a:pPr lvl="2" rtl="0"/>
            <a:r>
              <a:rPr lang="lt-LT"/>
              <a:t>Trečias lygis</a:t>
            </a:r>
          </a:p>
          <a:p>
            <a:pPr lvl="3" rtl="0"/>
            <a:r>
              <a:rPr lang="lt-LT"/>
              <a:t>Ketvirtas lygis</a:t>
            </a:r>
          </a:p>
          <a:p>
            <a:pPr lvl="4" rtl="0"/>
            <a:r>
              <a:rPr lang="lt-LT"/>
              <a:t>Penktas lygis</a:t>
            </a:r>
            <a:endParaRPr lang="lt-LT" dirty="0"/>
          </a:p>
        </p:txBody>
      </p:sp>
      <p:sp>
        <p:nvSpPr>
          <p:cNvPr id="6" name="5 poraštės vietos rezervavimo ženklas"/>
          <p:cNvSpPr>
            <a:spLocks noGrp="1"/>
          </p:cNvSpPr>
          <p:nvPr>
            <p:ph type="ftr" sz="quarter" idx="11"/>
          </p:nvPr>
        </p:nvSpPr>
        <p:spPr/>
        <p:txBody>
          <a:bodyPr rtlCol="0"/>
          <a:lstStyle/>
          <a:p>
            <a:pPr rtl="0"/>
            <a:r>
              <a:rPr lang="lt-LT" dirty="0"/>
              <a:t>Įtraukti </a:t>
            </a:r>
            <a:r>
              <a:rPr lang="lt-LT" dirty="0" err="1"/>
              <a:t>poraštę</a:t>
            </a:r>
            <a:endParaRPr lang="lt-LT" dirty="0"/>
          </a:p>
        </p:txBody>
      </p:sp>
      <p:sp>
        <p:nvSpPr>
          <p:cNvPr id="5" name="4 datos vietos rezervavimo ženklas"/>
          <p:cNvSpPr>
            <a:spLocks noGrp="1"/>
          </p:cNvSpPr>
          <p:nvPr>
            <p:ph type="dt" sz="half" idx="10"/>
          </p:nvPr>
        </p:nvSpPr>
        <p:spPr/>
        <p:txBody>
          <a:bodyPr rtlCol="0"/>
          <a:lstStyle/>
          <a:p>
            <a:pPr rtl="0"/>
            <a:fld id="{774FF1EF-14AD-491A-A772-8FD9F6B09A15}" type="datetime1">
              <a:rPr lang="lt-LT" smtClean="0"/>
              <a:t>2025-02-07</a:t>
            </a:fld>
            <a:endParaRPr lang="lt-LT" dirty="0"/>
          </a:p>
        </p:txBody>
      </p:sp>
      <p:sp>
        <p:nvSpPr>
          <p:cNvPr id="7" name="6 skaidrės numerio vietos rezervavimo ženklas"/>
          <p:cNvSpPr>
            <a:spLocks noGrp="1"/>
          </p:cNvSpPr>
          <p:nvPr>
            <p:ph type="sldNum" sz="quarter" idx="12"/>
          </p:nvPr>
        </p:nvSpPr>
        <p:spPr/>
        <p:txBody>
          <a:bodyPr rtlCol="0"/>
          <a:lstStyle/>
          <a:p>
            <a:pPr rtl="0"/>
            <a:fld id="{289D71E3-7D81-4C24-B9D8-6B108755C64C}" type="slidenum">
              <a:rPr lang="lt-LT" smtClean="0"/>
              <a:t>‹#›</a:t>
            </a:fld>
            <a:endParaRPr lang="lt-LT" dirty="0"/>
          </a:p>
        </p:txBody>
      </p:sp>
    </p:spTree>
    <p:extLst>
      <p:ext uri="{BB962C8B-B14F-4D97-AF65-F5344CB8AC3E}">
        <p14:creationId xmlns:p14="http://schemas.microsoft.com/office/powerpoint/2010/main" val="1625302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alyginimas">
    <p:spTree>
      <p:nvGrpSpPr>
        <p:cNvPr id="1" name=""/>
        <p:cNvGrpSpPr/>
        <p:nvPr/>
      </p:nvGrpSpPr>
      <p:grpSpPr>
        <a:xfrm>
          <a:off x="0" y="0"/>
          <a:ext cx="0" cy="0"/>
          <a:chOff x="0" y="0"/>
          <a:chExt cx="0" cy="0"/>
        </a:xfrm>
      </p:grpSpPr>
      <p:sp>
        <p:nvSpPr>
          <p:cNvPr id="2" name="1 pavadinimas"/>
          <p:cNvSpPr>
            <a:spLocks noGrp="1"/>
          </p:cNvSpPr>
          <p:nvPr>
            <p:ph type="title" hasCustomPrompt="1"/>
          </p:nvPr>
        </p:nvSpPr>
        <p:spPr/>
        <p:txBody>
          <a:bodyPr rtlCol="0"/>
          <a:lstStyle>
            <a:lvl1pPr rtl="0">
              <a:defRPr/>
            </a:lvl1pPr>
          </a:lstStyle>
          <a:p>
            <a:pPr rtl="0"/>
            <a:r>
              <a:rPr lang="it-IT" dirty="0"/>
              <a:t>Spustelėkite, jei norite redaguoti ruošinio pavadinimo stilių</a:t>
            </a:r>
            <a:endParaRPr lang="lt-LT" dirty="0"/>
          </a:p>
        </p:txBody>
      </p:sp>
      <p:sp>
        <p:nvSpPr>
          <p:cNvPr id="3" name="2 teksto vietos rezervavimo ženklas"/>
          <p:cNvSpPr>
            <a:spLocks noGrp="1"/>
          </p:cNvSpPr>
          <p:nvPr>
            <p:ph type="body" idx="1"/>
          </p:nvPr>
        </p:nvSpPr>
        <p:spPr>
          <a:xfrm>
            <a:off x="1524000" y="1828799"/>
            <a:ext cx="4389120" cy="795867"/>
          </a:xfrm>
        </p:spPr>
        <p:txBody>
          <a:bodyPr rtlCol="0" anchor="ctr">
            <a:normAutofit/>
          </a:bodyPr>
          <a:lstStyle>
            <a:lvl1pPr marL="0" indent="0" rtl="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lt-LT"/>
              <a:t>Spustelėkite, kad galėtumėte redaguoti šablono teksto stilius</a:t>
            </a:r>
          </a:p>
        </p:txBody>
      </p:sp>
      <p:sp>
        <p:nvSpPr>
          <p:cNvPr id="4" name="3 turinio vietos rezervavimo ženklas"/>
          <p:cNvSpPr>
            <a:spLocks noGrp="1"/>
          </p:cNvSpPr>
          <p:nvPr>
            <p:ph sz="half" idx="2"/>
          </p:nvPr>
        </p:nvSpPr>
        <p:spPr>
          <a:xfrm>
            <a:off x="1524000" y="2624666"/>
            <a:ext cx="4389120" cy="2675467"/>
          </a:xfrm>
        </p:spPr>
        <p:txBody>
          <a:bodyPr rtlCol="0"/>
          <a:lstStyle>
            <a:lvl1pPr rtl="0">
              <a:defRPr/>
            </a:lvl1pPr>
          </a:lstStyle>
          <a:p>
            <a:pPr lvl="0" rtl="0"/>
            <a:r>
              <a:rPr lang="lt-LT"/>
              <a:t>Spustelėkite, kad galėtumėte redaguoti šablono teksto stilius</a:t>
            </a:r>
          </a:p>
          <a:p>
            <a:pPr lvl="1" rtl="0"/>
            <a:r>
              <a:rPr lang="lt-LT"/>
              <a:t>Antras lygis</a:t>
            </a:r>
          </a:p>
          <a:p>
            <a:pPr lvl="2" rtl="0"/>
            <a:r>
              <a:rPr lang="lt-LT"/>
              <a:t>Trečias lygis</a:t>
            </a:r>
          </a:p>
          <a:p>
            <a:pPr lvl="3" rtl="0"/>
            <a:r>
              <a:rPr lang="lt-LT"/>
              <a:t>Ketvirtas lygis</a:t>
            </a:r>
          </a:p>
          <a:p>
            <a:pPr lvl="4" rtl="0"/>
            <a:r>
              <a:rPr lang="lt-LT"/>
              <a:t>Penktas lygis</a:t>
            </a:r>
            <a:endParaRPr lang="lt-LT" dirty="0"/>
          </a:p>
        </p:txBody>
      </p:sp>
      <p:sp>
        <p:nvSpPr>
          <p:cNvPr id="5" name="4 teksto vietos rezervavimo ženklas"/>
          <p:cNvSpPr>
            <a:spLocks noGrp="1"/>
          </p:cNvSpPr>
          <p:nvPr>
            <p:ph type="body" sz="quarter" idx="3"/>
          </p:nvPr>
        </p:nvSpPr>
        <p:spPr>
          <a:xfrm>
            <a:off x="6278880" y="1828799"/>
            <a:ext cx="4389120" cy="795867"/>
          </a:xfrm>
        </p:spPr>
        <p:txBody>
          <a:bodyPr rtlCol="0" anchor="ctr">
            <a:normAutofit/>
          </a:bodyPr>
          <a:lstStyle>
            <a:lvl1pPr marL="0" indent="0" rtl="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lt-LT"/>
              <a:t>Spustelėkite, kad galėtumėte redaguoti šablono teksto stilius</a:t>
            </a:r>
          </a:p>
        </p:txBody>
      </p:sp>
      <p:sp>
        <p:nvSpPr>
          <p:cNvPr id="6" name="5 turinio vietos rezervavimo ženklas"/>
          <p:cNvSpPr>
            <a:spLocks noGrp="1"/>
          </p:cNvSpPr>
          <p:nvPr>
            <p:ph sz="quarter" idx="4"/>
          </p:nvPr>
        </p:nvSpPr>
        <p:spPr>
          <a:xfrm>
            <a:off x="6278880" y="2624666"/>
            <a:ext cx="4389120" cy="2675467"/>
          </a:xfrm>
        </p:spPr>
        <p:txBody>
          <a:bodyPr rtlCol="0"/>
          <a:lstStyle>
            <a:lvl1pPr rtl="0">
              <a:defRPr/>
            </a:lvl1pPr>
          </a:lstStyle>
          <a:p>
            <a:pPr lvl="0" rtl="0"/>
            <a:r>
              <a:rPr lang="lt-LT"/>
              <a:t>Spustelėkite, kad galėtumėte redaguoti šablono teksto stilius</a:t>
            </a:r>
          </a:p>
          <a:p>
            <a:pPr lvl="1" rtl="0"/>
            <a:r>
              <a:rPr lang="lt-LT"/>
              <a:t>Antras lygis</a:t>
            </a:r>
          </a:p>
          <a:p>
            <a:pPr lvl="2" rtl="0"/>
            <a:r>
              <a:rPr lang="lt-LT"/>
              <a:t>Trečias lygis</a:t>
            </a:r>
          </a:p>
          <a:p>
            <a:pPr lvl="3" rtl="0"/>
            <a:r>
              <a:rPr lang="lt-LT"/>
              <a:t>Ketvirtas lygis</a:t>
            </a:r>
          </a:p>
          <a:p>
            <a:pPr lvl="4" rtl="0"/>
            <a:r>
              <a:rPr lang="lt-LT"/>
              <a:t>Penktas lygis</a:t>
            </a:r>
            <a:endParaRPr lang="lt-LT" dirty="0"/>
          </a:p>
        </p:txBody>
      </p:sp>
      <p:sp>
        <p:nvSpPr>
          <p:cNvPr id="8" name="7 poraštės vietos rezervavimo ženklas"/>
          <p:cNvSpPr>
            <a:spLocks noGrp="1"/>
          </p:cNvSpPr>
          <p:nvPr>
            <p:ph type="ftr" sz="quarter" idx="11"/>
          </p:nvPr>
        </p:nvSpPr>
        <p:spPr/>
        <p:txBody>
          <a:bodyPr rtlCol="0"/>
          <a:lstStyle/>
          <a:p>
            <a:pPr rtl="0"/>
            <a:r>
              <a:rPr lang="lt-LT" dirty="0"/>
              <a:t>Įtraukti </a:t>
            </a:r>
            <a:r>
              <a:rPr lang="lt-LT" dirty="0" err="1"/>
              <a:t>poraštę</a:t>
            </a:r>
            <a:endParaRPr lang="lt-LT" dirty="0"/>
          </a:p>
        </p:txBody>
      </p:sp>
      <p:sp>
        <p:nvSpPr>
          <p:cNvPr id="7" name="6 datos vietos rezervavimo ženklas"/>
          <p:cNvSpPr>
            <a:spLocks noGrp="1"/>
          </p:cNvSpPr>
          <p:nvPr>
            <p:ph type="dt" sz="half" idx="10"/>
          </p:nvPr>
        </p:nvSpPr>
        <p:spPr/>
        <p:txBody>
          <a:bodyPr rtlCol="0"/>
          <a:lstStyle/>
          <a:p>
            <a:pPr rtl="0"/>
            <a:fld id="{90C32160-2E0A-46BD-9D3F-DC870C4E8E09}" type="datetime1">
              <a:rPr lang="lt-LT" smtClean="0"/>
              <a:t>2025-02-07</a:t>
            </a:fld>
            <a:endParaRPr lang="lt-LT" dirty="0"/>
          </a:p>
        </p:txBody>
      </p:sp>
      <p:sp>
        <p:nvSpPr>
          <p:cNvPr id="9" name="8 skaidrės numerio vietos rezervavimo ženklas"/>
          <p:cNvSpPr>
            <a:spLocks noGrp="1"/>
          </p:cNvSpPr>
          <p:nvPr>
            <p:ph type="sldNum" sz="quarter" idx="12"/>
          </p:nvPr>
        </p:nvSpPr>
        <p:spPr/>
        <p:txBody>
          <a:bodyPr rtlCol="0"/>
          <a:lstStyle/>
          <a:p>
            <a:pPr rtl="0"/>
            <a:fld id="{289D71E3-7D81-4C24-B9D8-6B108755C64C}" type="slidenum">
              <a:rPr lang="lt-LT" smtClean="0"/>
              <a:t>‹#›</a:t>
            </a:fld>
            <a:endParaRPr lang="lt-LT" dirty="0"/>
          </a:p>
        </p:txBody>
      </p:sp>
    </p:spTree>
    <p:extLst>
      <p:ext uri="{BB962C8B-B14F-4D97-AF65-F5344CB8AC3E}">
        <p14:creationId xmlns:p14="http://schemas.microsoft.com/office/powerpoint/2010/main" val="2900086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1 pavadinimas"/>
          <p:cNvSpPr>
            <a:spLocks noGrp="1"/>
          </p:cNvSpPr>
          <p:nvPr>
            <p:ph type="title" hasCustomPrompt="1"/>
          </p:nvPr>
        </p:nvSpPr>
        <p:spPr/>
        <p:txBody>
          <a:bodyPr rtlCol="0"/>
          <a:lstStyle>
            <a:lvl1pPr rtl="0">
              <a:defRPr/>
            </a:lvl1pPr>
          </a:lstStyle>
          <a:p>
            <a:pPr rtl="0"/>
            <a:r>
              <a:rPr lang="it-IT" dirty="0"/>
              <a:t>Spustelėkite, jei norite redaguoti ruošinio pavadinimo stilių</a:t>
            </a:r>
            <a:endParaRPr lang="lt-LT" dirty="0"/>
          </a:p>
        </p:txBody>
      </p:sp>
      <p:sp>
        <p:nvSpPr>
          <p:cNvPr id="4" name="3 poraštės vietos rezervavimo ženklas"/>
          <p:cNvSpPr>
            <a:spLocks noGrp="1"/>
          </p:cNvSpPr>
          <p:nvPr>
            <p:ph type="ftr" sz="quarter" idx="11"/>
          </p:nvPr>
        </p:nvSpPr>
        <p:spPr/>
        <p:txBody>
          <a:bodyPr rtlCol="0"/>
          <a:lstStyle/>
          <a:p>
            <a:pPr rtl="0"/>
            <a:r>
              <a:rPr lang="lt-LT" dirty="0"/>
              <a:t>Įtraukti </a:t>
            </a:r>
            <a:r>
              <a:rPr lang="lt-LT" dirty="0" err="1"/>
              <a:t>poraštę</a:t>
            </a:r>
            <a:endParaRPr lang="lt-LT" dirty="0"/>
          </a:p>
        </p:txBody>
      </p:sp>
      <p:sp>
        <p:nvSpPr>
          <p:cNvPr id="3" name="2 datos vietos rezervavimo ženklas"/>
          <p:cNvSpPr>
            <a:spLocks noGrp="1"/>
          </p:cNvSpPr>
          <p:nvPr>
            <p:ph type="dt" sz="half" idx="10"/>
          </p:nvPr>
        </p:nvSpPr>
        <p:spPr/>
        <p:txBody>
          <a:bodyPr rtlCol="0"/>
          <a:lstStyle/>
          <a:p>
            <a:pPr rtl="0"/>
            <a:fld id="{A93F1CAE-0A1A-45B8-8BCA-6CC8102C2E1B}" type="datetime1">
              <a:rPr lang="lt-LT" smtClean="0"/>
              <a:t>2025-02-07</a:t>
            </a:fld>
            <a:endParaRPr lang="lt-LT" dirty="0"/>
          </a:p>
        </p:txBody>
      </p:sp>
      <p:sp>
        <p:nvSpPr>
          <p:cNvPr id="5" name="4 skaidrės numerio vietos rezervavimo ženklas"/>
          <p:cNvSpPr>
            <a:spLocks noGrp="1"/>
          </p:cNvSpPr>
          <p:nvPr>
            <p:ph type="sldNum" sz="quarter" idx="12"/>
          </p:nvPr>
        </p:nvSpPr>
        <p:spPr/>
        <p:txBody>
          <a:bodyPr rtlCol="0"/>
          <a:lstStyle/>
          <a:p>
            <a:pPr rtl="0"/>
            <a:fld id="{289D71E3-7D81-4C24-B9D8-6B108755C64C}" type="slidenum">
              <a:rPr lang="lt-LT" smtClean="0"/>
              <a:t>‹#›</a:t>
            </a:fld>
            <a:endParaRPr lang="lt-LT" dirty="0"/>
          </a:p>
        </p:txBody>
      </p:sp>
    </p:spTree>
    <p:extLst>
      <p:ext uri="{BB962C8B-B14F-4D97-AF65-F5344CB8AC3E}">
        <p14:creationId xmlns:p14="http://schemas.microsoft.com/office/powerpoint/2010/main" val="645025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s">
    <p:spTree>
      <p:nvGrpSpPr>
        <p:cNvPr id="1" name=""/>
        <p:cNvGrpSpPr/>
        <p:nvPr/>
      </p:nvGrpSpPr>
      <p:grpSpPr>
        <a:xfrm>
          <a:off x="0" y="0"/>
          <a:ext cx="0" cy="0"/>
          <a:chOff x="0" y="0"/>
          <a:chExt cx="0" cy="0"/>
        </a:xfrm>
      </p:grpSpPr>
      <p:sp>
        <p:nvSpPr>
          <p:cNvPr id="3" name="2 poraštės vietos rezervavimo ženklas"/>
          <p:cNvSpPr>
            <a:spLocks noGrp="1"/>
          </p:cNvSpPr>
          <p:nvPr>
            <p:ph type="ftr" sz="quarter" idx="11"/>
          </p:nvPr>
        </p:nvSpPr>
        <p:spPr/>
        <p:txBody>
          <a:bodyPr rtlCol="0"/>
          <a:lstStyle/>
          <a:p>
            <a:pPr rtl="0"/>
            <a:r>
              <a:rPr lang="lt-LT" dirty="0"/>
              <a:t>Įtraukti </a:t>
            </a:r>
            <a:r>
              <a:rPr lang="lt-LT" dirty="0" err="1"/>
              <a:t>poraštę</a:t>
            </a:r>
            <a:endParaRPr lang="lt-LT" dirty="0"/>
          </a:p>
        </p:txBody>
      </p:sp>
      <p:sp>
        <p:nvSpPr>
          <p:cNvPr id="2" name="1 datos vietos rezervavimo ženklas"/>
          <p:cNvSpPr>
            <a:spLocks noGrp="1"/>
          </p:cNvSpPr>
          <p:nvPr>
            <p:ph type="dt" sz="half" idx="10"/>
          </p:nvPr>
        </p:nvSpPr>
        <p:spPr/>
        <p:txBody>
          <a:bodyPr rtlCol="0"/>
          <a:lstStyle/>
          <a:p>
            <a:pPr rtl="0"/>
            <a:fld id="{AA198752-AF63-4A01-B658-DF0B92CAB72D}" type="datetime1">
              <a:rPr lang="lt-LT" smtClean="0"/>
              <a:t>2025-02-07</a:t>
            </a:fld>
            <a:endParaRPr lang="lt-LT" dirty="0"/>
          </a:p>
        </p:txBody>
      </p:sp>
      <p:sp>
        <p:nvSpPr>
          <p:cNvPr id="4" name="3 skaidrės numerio vietos rezervavimo ženklas"/>
          <p:cNvSpPr>
            <a:spLocks noGrp="1"/>
          </p:cNvSpPr>
          <p:nvPr>
            <p:ph type="sldNum" sz="quarter" idx="12"/>
          </p:nvPr>
        </p:nvSpPr>
        <p:spPr/>
        <p:txBody>
          <a:bodyPr rtlCol="0"/>
          <a:lstStyle/>
          <a:p>
            <a:pPr rtl="0"/>
            <a:fld id="{289D71E3-7D81-4C24-B9D8-6B108755C64C}" type="slidenum">
              <a:rPr lang="lt-LT" smtClean="0"/>
              <a:t>‹#›</a:t>
            </a:fld>
            <a:endParaRPr lang="lt-LT" dirty="0"/>
          </a:p>
        </p:txBody>
      </p:sp>
    </p:spTree>
    <p:extLst>
      <p:ext uri="{BB962C8B-B14F-4D97-AF65-F5344CB8AC3E}">
        <p14:creationId xmlns:p14="http://schemas.microsoft.com/office/powerpoint/2010/main" val="3580071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su antrašte">
    <p:spTree>
      <p:nvGrpSpPr>
        <p:cNvPr id="1" name=""/>
        <p:cNvGrpSpPr/>
        <p:nvPr/>
      </p:nvGrpSpPr>
      <p:grpSpPr>
        <a:xfrm>
          <a:off x="0" y="0"/>
          <a:ext cx="0" cy="0"/>
          <a:chOff x="0" y="0"/>
          <a:chExt cx="0" cy="0"/>
        </a:xfrm>
      </p:grpSpPr>
      <p:sp>
        <p:nvSpPr>
          <p:cNvPr id="2" name="1 pavadinimas"/>
          <p:cNvSpPr>
            <a:spLocks noGrp="1"/>
          </p:cNvSpPr>
          <p:nvPr>
            <p:ph type="title" hasCustomPrompt="1"/>
          </p:nvPr>
        </p:nvSpPr>
        <p:spPr/>
        <p:txBody>
          <a:bodyPr rtlCol="0" anchor="b"/>
          <a:lstStyle>
            <a:lvl1pPr rtl="0">
              <a:defRPr sz="3200"/>
            </a:lvl1pPr>
          </a:lstStyle>
          <a:p>
            <a:pPr rtl="0"/>
            <a:r>
              <a:rPr lang="it-IT" dirty="0"/>
              <a:t>Spustelėkite, jei norite redaguoti ruošinio pavadinimo stilių</a:t>
            </a:r>
            <a:endParaRPr lang="lt-LT" dirty="0"/>
          </a:p>
        </p:txBody>
      </p:sp>
      <p:sp>
        <p:nvSpPr>
          <p:cNvPr id="3" name="2 turinio vietos rezervavimo ženklas"/>
          <p:cNvSpPr>
            <a:spLocks noGrp="1"/>
          </p:cNvSpPr>
          <p:nvPr>
            <p:ph idx="1"/>
          </p:nvPr>
        </p:nvSpPr>
        <p:spPr>
          <a:xfrm>
            <a:off x="4724400" y="1828800"/>
            <a:ext cx="5943600" cy="3476625"/>
          </a:xfrm>
        </p:spPr>
        <p:txBody>
          <a:bodyPr rtlCol="0">
            <a:normAutofit/>
          </a:bodyPr>
          <a:lstStyle>
            <a:lvl1pPr rtl="0">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rtl="0"/>
            <a:r>
              <a:rPr lang="lt-LT"/>
              <a:t>Spustelėkite, kad galėtumėte redaguoti šablono teksto stilius</a:t>
            </a:r>
          </a:p>
          <a:p>
            <a:pPr lvl="1" rtl="0"/>
            <a:r>
              <a:rPr lang="lt-LT"/>
              <a:t>Antras lygis</a:t>
            </a:r>
          </a:p>
          <a:p>
            <a:pPr lvl="2" rtl="0"/>
            <a:r>
              <a:rPr lang="lt-LT"/>
              <a:t>Trečias lygis</a:t>
            </a:r>
          </a:p>
          <a:p>
            <a:pPr lvl="3" rtl="0"/>
            <a:r>
              <a:rPr lang="lt-LT"/>
              <a:t>Ketvirtas lygis</a:t>
            </a:r>
          </a:p>
          <a:p>
            <a:pPr lvl="4" rtl="0"/>
            <a:r>
              <a:rPr lang="lt-LT"/>
              <a:t>Penktas lygis</a:t>
            </a:r>
            <a:endParaRPr lang="lt-LT" dirty="0"/>
          </a:p>
        </p:txBody>
      </p:sp>
      <p:sp>
        <p:nvSpPr>
          <p:cNvPr id="4" name="3 teksto vietos rezervavimo ženklas"/>
          <p:cNvSpPr>
            <a:spLocks noGrp="1"/>
          </p:cNvSpPr>
          <p:nvPr>
            <p:ph type="body" sz="half" idx="2"/>
          </p:nvPr>
        </p:nvSpPr>
        <p:spPr>
          <a:xfrm>
            <a:off x="1523999" y="1828800"/>
            <a:ext cx="2926080" cy="3476625"/>
          </a:xfrm>
        </p:spPr>
        <p:txBody>
          <a:bodyPr rtlCol="0">
            <a:normAutofit/>
          </a:bodyPr>
          <a:lstStyle>
            <a:lvl1pPr marL="0" indent="0" rtl="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lt-LT"/>
              <a:t>Spustelėkite, kad galėtumėte redaguoti šablono teksto stilius</a:t>
            </a:r>
          </a:p>
        </p:txBody>
      </p:sp>
      <p:sp>
        <p:nvSpPr>
          <p:cNvPr id="6" name="5 poraštės vietos rezervavimo ženklas"/>
          <p:cNvSpPr>
            <a:spLocks noGrp="1"/>
          </p:cNvSpPr>
          <p:nvPr>
            <p:ph type="ftr" sz="quarter" idx="11"/>
          </p:nvPr>
        </p:nvSpPr>
        <p:spPr/>
        <p:txBody>
          <a:bodyPr rtlCol="0"/>
          <a:lstStyle/>
          <a:p>
            <a:pPr rtl="0"/>
            <a:r>
              <a:rPr lang="lt-LT" dirty="0"/>
              <a:t>Įtraukti </a:t>
            </a:r>
            <a:r>
              <a:rPr lang="lt-LT" dirty="0" err="1"/>
              <a:t>poraštę</a:t>
            </a:r>
            <a:endParaRPr lang="lt-LT" dirty="0"/>
          </a:p>
        </p:txBody>
      </p:sp>
      <p:sp>
        <p:nvSpPr>
          <p:cNvPr id="5" name="4 datos vietos rezervavimo ženklas"/>
          <p:cNvSpPr>
            <a:spLocks noGrp="1"/>
          </p:cNvSpPr>
          <p:nvPr>
            <p:ph type="dt" sz="half" idx="10"/>
          </p:nvPr>
        </p:nvSpPr>
        <p:spPr/>
        <p:txBody>
          <a:bodyPr rtlCol="0"/>
          <a:lstStyle/>
          <a:p>
            <a:pPr rtl="0"/>
            <a:fld id="{AEB18B5B-417B-4DE8-B664-D0902F31E8A9}" type="datetime1">
              <a:rPr lang="lt-LT" smtClean="0"/>
              <a:t>2025-02-07</a:t>
            </a:fld>
            <a:endParaRPr lang="lt-LT" dirty="0"/>
          </a:p>
        </p:txBody>
      </p:sp>
      <p:sp>
        <p:nvSpPr>
          <p:cNvPr id="7" name="6 skaidrės numerio vietos rezervavimo ženklas"/>
          <p:cNvSpPr>
            <a:spLocks noGrp="1"/>
          </p:cNvSpPr>
          <p:nvPr>
            <p:ph type="sldNum" sz="quarter" idx="12"/>
          </p:nvPr>
        </p:nvSpPr>
        <p:spPr/>
        <p:txBody>
          <a:bodyPr rtlCol="0"/>
          <a:lstStyle/>
          <a:p>
            <a:pPr rtl="0"/>
            <a:fld id="{289D71E3-7D81-4C24-B9D8-6B108755C64C}" type="slidenum">
              <a:rPr lang="lt-LT" smtClean="0"/>
              <a:t>‹#›</a:t>
            </a:fld>
            <a:endParaRPr lang="lt-LT" dirty="0"/>
          </a:p>
        </p:txBody>
      </p:sp>
    </p:spTree>
    <p:extLst>
      <p:ext uri="{BB962C8B-B14F-4D97-AF65-F5344CB8AC3E}">
        <p14:creationId xmlns:p14="http://schemas.microsoft.com/office/powerpoint/2010/main" val="807354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aveikslėlis su antrašte">
    <p:spTree>
      <p:nvGrpSpPr>
        <p:cNvPr id="1" name=""/>
        <p:cNvGrpSpPr/>
        <p:nvPr/>
      </p:nvGrpSpPr>
      <p:grpSpPr>
        <a:xfrm>
          <a:off x="0" y="0"/>
          <a:ext cx="0" cy="0"/>
          <a:chOff x="0" y="0"/>
          <a:chExt cx="0" cy="0"/>
        </a:xfrm>
      </p:grpSpPr>
      <p:sp>
        <p:nvSpPr>
          <p:cNvPr id="8" name="5 laisva forma"/>
          <p:cNvSpPr>
            <a:spLocks/>
          </p:cNvSpPr>
          <p:nvPr/>
        </p:nvSpPr>
        <p:spPr bwMode="gray">
          <a:xfrm>
            <a:off x="804333" y="1695450"/>
            <a:ext cx="5596467" cy="3295650"/>
          </a:xfrm>
          <a:custGeom>
            <a:avLst/>
            <a:gdLst>
              <a:gd name="T0" fmla="*/ 1279 w 1347"/>
              <a:gd name="T1" fmla="*/ 919 h 986"/>
              <a:gd name="T2" fmla="*/ 65 w 1347"/>
              <a:gd name="T3" fmla="*/ 919 h 986"/>
              <a:gd name="T4" fmla="*/ 65 w 1347"/>
              <a:gd name="T5" fmla="*/ 64 h 986"/>
              <a:gd name="T6" fmla="*/ 1279 w 1347"/>
              <a:gd name="T7" fmla="*/ 64 h 986"/>
              <a:gd name="T8" fmla="*/ 1279 w 1347"/>
              <a:gd name="T9" fmla="*/ 919 h 986"/>
            </a:gdLst>
            <a:ahLst/>
            <a:cxnLst>
              <a:cxn ang="0">
                <a:pos x="T0" y="T1"/>
              </a:cxn>
              <a:cxn ang="0">
                <a:pos x="T2" y="T3"/>
              </a:cxn>
              <a:cxn ang="0">
                <a:pos x="T4" y="T5"/>
              </a:cxn>
              <a:cxn ang="0">
                <a:pos x="T6" y="T7"/>
              </a:cxn>
              <a:cxn ang="0">
                <a:pos x="T8" y="T9"/>
              </a:cxn>
            </a:cxnLst>
            <a:rect l="0" t="0" r="r" b="b"/>
            <a:pathLst>
              <a:path w="1347" h="986">
                <a:moveTo>
                  <a:pt x="1279" y="919"/>
                </a:moveTo>
                <a:cubicBezTo>
                  <a:pt x="1211" y="986"/>
                  <a:pt x="121" y="974"/>
                  <a:pt x="65" y="919"/>
                </a:cubicBezTo>
                <a:cubicBezTo>
                  <a:pt x="9" y="863"/>
                  <a:pt x="0" y="128"/>
                  <a:pt x="65" y="64"/>
                </a:cubicBezTo>
                <a:cubicBezTo>
                  <a:pt x="130" y="0"/>
                  <a:pt x="1217" y="3"/>
                  <a:pt x="1279" y="64"/>
                </a:cubicBezTo>
                <a:cubicBezTo>
                  <a:pt x="1341" y="125"/>
                  <a:pt x="1347" y="852"/>
                  <a:pt x="1279" y="919"/>
                </a:cubicBezTo>
                <a:close/>
              </a:path>
            </a:pathLst>
          </a:custGeom>
          <a:solidFill>
            <a:srgbClr val="FFFFFF"/>
          </a:solidFill>
          <a:ln>
            <a:noFill/>
          </a:ln>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lt-LT" dirty="0"/>
          </a:p>
        </p:txBody>
      </p:sp>
      <p:sp>
        <p:nvSpPr>
          <p:cNvPr id="2" name="1 pavadinimas"/>
          <p:cNvSpPr>
            <a:spLocks noGrp="1"/>
          </p:cNvSpPr>
          <p:nvPr>
            <p:ph type="title" hasCustomPrompt="1"/>
          </p:nvPr>
        </p:nvSpPr>
        <p:spPr/>
        <p:txBody>
          <a:bodyPr rtlCol="0" anchor="b"/>
          <a:lstStyle>
            <a:lvl1pPr rtl="0">
              <a:defRPr sz="3200"/>
            </a:lvl1pPr>
          </a:lstStyle>
          <a:p>
            <a:pPr rtl="0"/>
            <a:r>
              <a:rPr lang="it-IT" dirty="0"/>
              <a:t>Spustelėkite, jei norite redaguoti ruošinio pavadinimo stilių</a:t>
            </a:r>
            <a:endParaRPr lang="lt-LT" dirty="0"/>
          </a:p>
        </p:txBody>
      </p:sp>
      <p:sp>
        <p:nvSpPr>
          <p:cNvPr id="12" name="11 paveikslėlio vietos rezervavimo ženklas" descr="Tuščias vietos rezervavimo ženklas vaizdui įtraukti. Spustelėkite vietos rezervavimo ženklą ir pasirinkite vaizdą, kurį norite įtraukti"/>
          <p:cNvSpPr>
            <a:spLocks noGrp="1"/>
          </p:cNvSpPr>
          <p:nvPr>
            <p:ph type="pic" idx="1"/>
          </p:nvPr>
        </p:nvSpPr>
        <p:spPr>
          <a:xfrm>
            <a:off x="1006022" y="1874520"/>
            <a:ext cx="5193089" cy="2937510"/>
          </a:xfrm>
          <a:custGeom>
            <a:avLst/>
            <a:gdLst>
              <a:gd name="connsiteX0" fmla="*/ 2531359 w 5066932"/>
              <a:gd name="connsiteY0" fmla="*/ 21 h 2945784"/>
              <a:gd name="connsiteX1" fmla="*/ 4878015 w 5066932"/>
              <a:gd name="connsiteY1" fmla="*/ 145719 h 2945784"/>
              <a:gd name="connsiteX2" fmla="*/ 4878015 w 5066932"/>
              <a:gd name="connsiteY2" fmla="*/ 2803241 h 2945784"/>
              <a:gd name="connsiteX3" fmla="*/ 175988 w 5066932"/>
              <a:gd name="connsiteY3" fmla="*/ 2803241 h 2945784"/>
              <a:gd name="connsiteX4" fmla="*/ 175988 w 5066932"/>
              <a:gd name="connsiteY4" fmla="*/ 145719 h 2945784"/>
              <a:gd name="connsiteX5" fmla="*/ 2531359 w 5066932"/>
              <a:gd name="connsiteY5" fmla="*/ 21 h 2945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66932" h="2945784">
                <a:moveTo>
                  <a:pt x="2531359" y="21"/>
                </a:moveTo>
                <a:cubicBezTo>
                  <a:pt x="3645379" y="1187"/>
                  <a:pt x="4757946" y="50918"/>
                  <a:pt x="4878015" y="145719"/>
                </a:cubicBezTo>
                <a:cubicBezTo>
                  <a:pt x="5118151" y="335320"/>
                  <a:pt x="5141390" y="2594991"/>
                  <a:pt x="4878015" y="2803241"/>
                </a:cubicBezTo>
                <a:cubicBezTo>
                  <a:pt x="4614639" y="3011491"/>
                  <a:pt x="392886" y="2974193"/>
                  <a:pt x="175988" y="2803241"/>
                </a:cubicBezTo>
                <a:cubicBezTo>
                  <a:pt x="-40909" y="2629181"/>
                  <a:pt x="-75768" y="344644"/>
                  <a:pt x="175988" y="145719"/>
                </a:cubicBezTo>
                <a:cubicBezTo>
                  <a:pt x="301866" y="46256"/>
                  <a:pt x="1417339" y="-1144"/>
                  <a:pt x="2531359" y="21"/>
                </a:cubicBezTo>
                <a:close/>
              </a:path>
            </a:pathLst>
          </a:custGeom>
          <a:solidFill>
            <a:schemeClr val="accent2">
              <a:lumMod val="20000"/>
              <a:lumOff val="80000"/>
            </a:schemeClr>
          </a:solidFill>
        </p:spPr>
        <p:txBody>
          <a:bodyPr wrap="square" tIns="365760" rtlCol="0">
            <a:no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lt-LT"/>
              <a:t>Spustelėkite piktogramą norėdami įtraukti paveikslėlį</a:t>
            </a:r>
            <a:endParaRPr lang="lt-LT" dirty="0"/>
          </a:p>
        </p:txBody>
      </p:sp>
      <p:sp>
        <p:nvSpPr>
          <p:cNvPr id="4" name="3 teksto vietos rezervavimo ženklas"/>
          <p:cNvSpPr>
            <a:spLocks noGrp="1"/>
          </p:cNvSpPr>
          <p:nvPr>
            <p:ph type="body" sz="half" idx="2"/>
          </p:nvPr>
        </p:nvSpPr>
        <p:spPr>
          <a:xfrm>
            <a:off x="7010400" y="2245995"/>
            <a:ext cx="3657600" cy="2194560"/>
          </a:xfrm>
        </p:spPr>
        <p:txBody>
          <a:bodyPr rtlCol="0">
            <a:normAutofit/>
          </a:bodyPr>
          <a:lstStyle>
            <a:lvl1pPr marL="0" indent="0" rtl="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lt-LT"/>
              <a:t>Spustelėkite, kad galėtumėte redaguoti šablono teksto stilius</a:t>
            </a:r>
          </a:p>
        </p:txBody>
      </p:sp>
      <p:sp>
        <p:nvSpPr>
          <p:cNvPr id="6" name="5 poraštės vietos rezervavimo ženklas"/>
          <p:cNvSpPr>
            <a:spLocks noGrp="1"/>
          </p:cNvSpPr>
          <p:nvPr>
            <p:ph type="ftr" sz="quarter" idx="11"/>
          </p:nvPr>
        </p:nvSpPr>
        <p:spPr/>
        <p:txBody>
          <a:bodyPr rtlCol="0"/>
          <a:lstStyle/>
          <a:p>
            <a:pPr rtl="0"/>
            <a:r>
              <a:rPr lang="lt-LT" dirty="0"/>
              <a:t>Įtraukti </a:t>
            </a:r>
            <a:r>
              <a:rPr lang="lt-LT" dirty="0" err="1"/>
              <a:t>poraštę</a:t>
            </a:r>
            <a:endParaRPr lang="lt-LT" dirty="0"/>
          </a:p>
        </p:txBody>
      </p:sp>
      <p:sp>
        <p:nvSpPr>
          <p:cNvPr id="5" name="4 datos vietos rezervavimo ženklas"/>
          <p:cNvSpPr>
            <a:spLocks noGrp="1"/>
          </p:cNvSpPr>
          <p:nvPr>
            <p:ph type="dt" sz="half" idx="10"/>
          </p:nvPr>
        </p:nvSpPr>
        <p:spPr/>
        <p:txBody>
          <a:bodyPr rtlCol="0"/>
          <a:lstStyle/>
          <a:p>
            <a:pPr rtl="0"/>
            <a:fld id="{82B38971-FB96-45E3-B21C-E379A8F6D03B}" type="datetime1">
              <a:rPr lang="lt-LT" smtClean="0"/>
              <a:t>2025-02-07</a:t>
            </a:fld>
            <a:endParaRPr lang="lt-LT" dirty="0"/>
          </a:p>
        </p:txBody>
      </p:sp>
      <p:sp>
        <p:nvSpPr>
          <p:cNvPr id="7" name="6 skaidrės numerio vietos rezervavimo ženklas"/>
          <p:cNvSpPr>
            <a:spLocks noGrp="1"/>
          </p:cNvSpPr>
          <p:nvPr>
            <p:ph type="sldNum" sz="quarter" idx="12"/>
          </p:nvPr>
        </p:nvSpPr>
        <p:spPr/>
        <p:txBody>
          <a:bodyPr rtlCol="0"/>
          <a:lstStyle/>
          <a:p>
            <a:pPr rtl="0"/>
            <a:fld id="{289D71E3-7D81-4C24-B9D8-6B108755C64C}" type="slidenum">
              <a:rPr lang="lt-LT" smtClean="0"/>
              <a:t>‹#›</a:t>
            </a:fld>
            <a:endParaRPr lang="lt-LT" dirty="0"/>
          </a:p>
        </p:txBody>
      </p:sp>
    </p:spTree>
    <p:extLst>
      <p:ext uri="{BB962C8B-B14F-4D97-AF65-F5344CB8AC3E}">
        <p14:creationId xmlns:p14="http://schemas.microsoft.com/office/powerpoint/2010/main" val="651318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6 paveikslėlis"/>
          <p:cNvPicPr>
            <a:picLocks noChangeAspect="1"/>
          </p:cNvPicPr>
          <p:nvPr userDrawn="1"/>
        </p:nvPicPr>
        <p:blipFill rotWithShape="1">
          <a:blip r:embed="rId16" cstate="print">
            <a:extLst>
              <a:ext uri="{28A0092B-C50C-407E-A947-70E740481C1C}">
                <a14:useLocalDpi xmlns:a14="http://schemas.microsoft.com/office/drawing/2010/main" val="0"/>
              </a:ext>
            </a:extLst>
          </a:blip>
          <a:srcRect l="525" t="511" r="525" b="2999"/>
          <a:stretch/>
        </p:blipFill>
        <p:spPr>
          <a:xfrm>
            <a:off x="0" y="0"/>
            <a:ext cx="12188826" cy="6858000"/>
          </a:xfrm>
          <a:prstGeom prst="rect">
            <a:avLst/>
          </a:prstGeom>
        </p:spPr>
      </p:pic>
      <p:sp>
        <p:nvSpPr>
          <p:cNvPr id="2" name="1 pavadinimo vietos rezervavimo ženklas"/>
          <p:cNvSpPr>
            <a:spLocks noGrp="1"/>
          </p:cNvSpPr>
          <p:nvPr>
            <p:ph type="title"/>
          </p:nvPr>
        </p:nvSpPr>
        <p:spPr>
          <a:xfrm>
            <a:off x="838200" y="365126"/>
            <a:ext cx="9829800" cy="1082674"/>
          </a:xfrm>
          <a:prstGeom prst="rect">
            <a:avLst/>
          </a:prstGeom>
        </p:spPr>
        <p:txBody>
          <a:bodyPr vert="horz" lIns="91440" tIns="45720" rIns="91440" bIns="45720" rtlCol="0" anchor="b">
            <a:normAutofit/>
          </a:bodyPr>
          <a:lstStyle/>
          <a:p>
            <a:pPr rtl="0"/>
            <a:r>
              <a:rPr lang="lt-LT" noProof="0" dirty="0"/>
              <a:t>Spustelėkite, jei norite redaguoti ruošinio pavadinimo stilių</a:t>
            </a:r>
          </a:p>
        </p:txBody>
      </p:sp>
      <p:sp>
        <p:nvSpPr>
          <p:cNvPr id="3" name="2 teksto vietos rezervavimo ženklas"/>
          <p:cNvSpPr>
            <a:spLocks noGrp="1"/>
          </p:cNvSpPr>
          <p:nvPr>
            <p:ph type="body" idx="1"/>
          </p:nvPr>
        </p:nvSpPr>
        <p:spPr>
          <a:xfrm>
            <a:off x="1524000" y="1828800"/>
            <a:ext cx="9144000" cy="3474720"/>
          </a:xfrm>
          <a:prstGeom prst="rect">
            <a:avLst/>
          </a:prstGeom>
        </p:spPr>
        <p:txBody>
          <a:bodyPr vert="horz" lIns="91440" tIns="45720" rIns="91440" bIns="45720" rtlCol="0">
            <a:normAutofit/>
          </a:bodyPr>
          <a:lstStyle/>
          <a:p>
            <a:pPr lvl="0" rtl="0"/>
            <a:r>
              <a:rPr lang="lt-LT" noProof="0" dirty="0"/>
              <a:t>Redaguoti šablono teksto stilius</a:t>
            </a:r>
          </a:p>
          <a:p>
            <a:pPr lvl="1" rtl="0"/>
            <a:r>
              <a:rPr lang="lt-LT" noProof="0" dirty="0"/>
              <a:t>Antras lygis</a:t>
            </a:r>
          </a:p>
          <a:p>
            <a:pPr lvl="2" rtl="0"/>
            <a:r>
              <a:rPr lang="lt-LT" noProof="0" dirty="0"/>
              <a:t>Trečias lygis</a:t>
            </a:r>
          </a:p>
          <a:p>
            <a:pPr lvl="3" rtl="0"/>
            <a:r>
              <a:rPr lang="lt-LT" noProof="0" dirty="0"/>
              <a:t>Ketvirtas lygis</a:t>
            </a:r>
          </a:p>
          <a:p>
            <a:pPr lvl="4" rtl="0"/>
            <a:r>
              <a:rPr lang="lt-LT" noProof="0" dirty="0"/>
              <a:t>Penktas lygis</a:t>
            </a:r>
          </a:p>
        </p:txBody>
      </p:sp>
      <p:sp>
        <p:nvSpPr>
          <p:cNvPr id="5" name="4 poraštės vietos rezervavimo ženklas"/>
          <p:cNvSpPr>
            <a:spLocks noGrp="1"/>
          </p:cNvSpPr>
          <p:nvPr>
            <p:ph type="ftr" sz="quarter" idx="3"/>
          </p:nvPr>
        </p:nvSpPr>
        <p:spPr>
          <a:xfrm>
            <a:off x="2209800" y="6416675"/>
            <a:ext cx="4572000" cy="365125"/>
          </a:xfrm>
          <a:prstGeom prst="rect">
            <a:avLst/>
          </a:prstGeom>
        </p:spPr>
        <p:txBody>
          <a:bodyPr vert="horz" lIns="91440" tIns="45720" rIns="91440" bIns="45720" rtlCol="0" anchor="ctr"/>
          <a:lstStyle>
            <a:lvl1pPr algn="l">
              <a:defRPr sz="1100">
                <a:solidFill>
                  <a:schemeClr val="tx1"/>
                </a:solidFill>
              </a:defRPr>
            </a:lvl1pPr>
          </a:lstStyle>
          <a:p>
            <a:pPr rtl="0"/>
            <a:r>
              <a:rPr lang="lt-LT" noProof="0" dirty="0"/>
              <a:t>Įtraukti </a:t>
            </a:r>
            <a:r>
              <a:rPr lang="lt-LT" noProof="0" dirty="0" err="1"/>
              <a:t>poraštę</a:t>
            </a:r>
            <a:endParaRPr lang="lt-LT" noProof="0" dirty="0"/>
          </a:p>
        </p:txBody>
      </p:sp>
      <p:sp>
        <p:nvSpPr>
          <p:cNvPr id="4" name="3 datos vietos rezervavimo ženklas"/>
          <p:cNvSpPr>
            <a:spLocks noGrp="1"/>
          </p:cNvSpPr>
          <p:nvPr>
            <p:ph type="dt" sz="half" idx="2"/>
          </p:nvPr>
        </p:nvSpPr>
        <p:spPr>
          <a:xfrm>
            <a:off x="7010400" y="6416675"/>
            <a:ext cx="1371600" cy="365125"/>
          </a:xfrm>
          <a:prstGeom prst="rect">
            <a:avLst/>
          </a:prstGeom>
        </p:spPr>
        <p:txBody>
          <a:bodyPr vert="horz" lIns="91440" tIns="45720" rIns="91440" bIns="45720" rtlCol="0" anchor="ctr"/>
          <a:lstStyle>
            <a:lvl1pPr algn="r">
              <a:defRPr sz="1100">
                <a:solidFill>
                  <a:schemeClr val="tx1"/>
                </a:solidFill>
              </a:defRPr>
            </a:lvl1pPr>
          </a:lstStyle>
          <a:p>
            <a:pPr rtl="0"/>
            <a:fld id="{F11FF157-BF93-4583-8F65-39120C76D05C}" type="datetime1">
              <a:rPr lang="lt-LT" noProof="0" smtClean="0"/>
              <a:t>2025-02-07</a:t>
            </a:fld>
            <a:endParaRPr lang="lt-LT" noProof="0" dirty="0"/>
          </a:p>
        </p:txBody>
      </p:sp>
      <p:sp>
        <p:nvSpPr>
          <p:cNvPr id="6" name="5 skaidrės numerio vietos rezervavimo ženklas"/>
          <p:cNvSpPr>
            <a:spLocks noGrp="1"/>
          </p:cNvSpPr>
          <p:nvPr>
            <p:ph type="sldNum" sz="quarter" idx="4"/>
          </p:nvPr>
        </p:nvSpPr>
        <p:spPr>
          <a:xfrm>
            <a:off x="8610600" y="6416675"/>
            <a:ext cx="838200" cy="365125"/>
          </a:xfrm>
          <a:prstGeom prst="rect">
            <a:avLst/>
          </a:prstGeom>
        </p:spPr>
        <p:txBody>
          <a:bodyPr vert="horz" lIns="91440" tIns="45720" rIns="91440" bIns="45720" rtlCol="0" anchor="ctr"/>
          <a:lstStyle>
            <a:lvl1pPr algn="r">
              <a:defRPr sz="1100">
                <a:solidFill>
                  <a:schemeClr val="tx1"/>
                </a:solidFill>
              </a:defRPr>
            </a:lvl1pPr>
          </a:lstStyle>
          <a:p>
            <a:pPr rtl="0"/>
            <a:fld id="{289D71E3-7D81-4C24-B9D8-6B108755C64C}" type="slidenum">
              <a:rPr lang="lt-LT" noProof="0" smtClean="0"/>
              <a:pPr/>
              <a:t>‹#›</a:t>
            </a:fld>
            <a:endParaRPr lang="lt-LT" noProof="0" dirty="0"/>
          </a:p>
        </p:txBody>
      </p:sp>
    </p:spTree>
    <p:extLst>
      <p:ext uri="{BB962C8B-B14F-4D97-AF65-F5344CB8AC3E}">
        <p14:creationId xmlns:p14="http://schemas.microsoft.com/office/powerpoint/2010/main" val="361654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2" r:id="rId11"/>
    <p:sldLayoutId id="2147483661" r:id="rId12"/>
    <p:sldLayoutId id="2147483658" r:id="rId13"/>
    <p:sldLayoutId id="2147483659"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Arial" panose="020B0604020202020204"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Font typeface="Arial" panose="020B0604020202020204"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4pPr>
      <a:lvl5pPr marL="11430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6pPr>
      <a:lvl7pPr marL="16002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8pPr>
      <a:lvl9pPr marL="2057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pavadinimas"/>
          <p:cNvSpPr>
            <a:spLocks noGrp="1"/>
          </p:cNvSpPr>
          <p:nvPr>
            <p:ph type="ctrTitle"/>
          </p:nvPr>
        </p:nvSpPr>
        <p:spPr/>
        <p:txBody>
          <a:bodyPr rtlCol="0">
            <a:normAutofit/>
          </a:bodyPr>
          <a:lstStyle/>
          <a:p>
            <a:pPr rtl="0"/>
            <a:r>
              <a:rPr lang="lt-LT" dirty="0"/>
              <a:t>Nebūti paliktu. Kaišiadorių rajono patirtis diegiant </a:t>
            </a:r>
            <a:r>
              <a:rPr lang="lt-LT" dirty="0" err="1"/>
              <a:t>įtraukųjį</a:t>
            </a:r>
            <a:r>
              <a:rPr lang="lt-LT" dirty="0"/>
              <a:t> ugdymą</a:t>
            </a:r>
          </a:p>
        </p:txBody>
      </p:sp>
      <p:sp>
        <p:nvSpPr>
          <p:cNvPr id="3" name="2 paantraštė"/>
          <p:cNvSpPr>
            <a:spLocks noGrp="1"/>
          </p:cNvSpPr>
          <p:nvPr>
            <p:ph type="subTitle" idx="1"/>
          </p:nvPr>
        </p:nvSpPr>
        <p:spPr>
          <a:xfrm>
            <a:off x="911424" y="2708920"/>
            <a:ext cx="7086600" cy="1058416"/>
          </a:xfrm>
        </p:spPr>
        <p:txBody>
          <a:bodyPr rtlCol="0">
            <a:normAutofit fontScale="92500" lnSpcReduction="10000"/>
          </a:bodyPr>
          <a:lstStyle/>
          <a:p>
            <a:pPr algn="ctr"/>
            <a:r>
              <a:rPr lang="lt-LT" sz="1900" dirty="0"/>
              <a:t>Pedagoginės psichologinės tarnybos direktorė Ramunė Jakštienė</a:t>
            </a:r>
          </a:p>
          <a:p>
            <a:pPr algn="ctr" rtl="0"/>
            <a:r>
              <a:rPr lang="lt-LT" sz="1900" dirty="0"/>
              <a:t>Įtraukiojo ugdymo koordinatorė Kaišiadorių rajone Akvilė Grigienė </a:t>
            </a:r>
          </a:p>
          <a:p>
            <a:pPr algn="ctr" rtl="0"/>
            <a:r>
              <a:rPr lang="lt-LT" sz="1700" dirty="0"/>
              <a:t>2025-02-07</a:t>
            </a:r>
          </a:p>
          <a:p>
            <a:pPr rtl="0"/>
            <a:endParaRPr lang="lt-LT" dirty="0"/>
          </a:p>
        </p:txBody>
      </p:sp>
    </p:spTree>
    <p:extLst>
      <p:ext uri="{BB962C8B-B14F-4D97-AF65-F5344CB8AC3E}">
        <p14:creationId xmlns:p14="http://schemas.microsoft.com/office/powerpoint/2010/main" val="2798047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FF5FA6C-A080-D9BF-FD6A-0F947EC30D91}"/>
              </a:ext>
            </a:extLst>
          </p:cNvPr>
          <p:cNvSpPr>
            <a:spLocks noGrp="1"/>
          </p:cNvSpPr>
          <p:nvPr>
            <p:ph type="title"/>
          </p:nvPr>
        </p:nvSpPr>
        <p:spPr>
          <a:xfrm>
            <a:off x="1127448" y="1196752"/>
            <a:ext cx="9865096" cy="2592288"/>
          </a:xfrm>
        </p:spPr>
        <p:txBody>
          <a:bodyPr>
            <a:normAutofit fontScale="90000"/>
          </a:bodyPr>
          <a:lstStyle/>
          <a:p>
            <a:br>
              <a:rPr lang="lt-LT" sz="1800" dirty="0">
                <a:effectLst/>
                <a:latin typeface="Times New Roman" panose="02020603050405020304" pitchFamily="18" charset="0"/>
                <a:ea typeface="Times New Roman" panose="02020603050405020304" pitchFamily="18" charset="0"/>
              </a:rPr>
            </a:br>
            <a:r>
              <a:rPr lang="lt-LT" sz="3600" dirty="0">
                <a:effectLst/>
                <a:latin typeface="+mn-lt"/>
                <a:ea typeface="Times New Roman" panose="02020603050405020304" pitchFamily="18" charset="0"/>
              </a:rPr>
              <a:t>KOKYBINIS TYRIMAS (apskritojo stalo diskusija su savivaldybės mokyklų vadovais) „ĮTRAUKIOJO UGDYMO DIEGIMAS KAIŠIADORIŲ RAJONO SAVIVALDYBĖS MOKYKLOSE“ 2024 m. lapkritis</a:t>
            </a:r>
            <a:br>
              <a:rPr lang="lt-LT" sz="3600" dirty="0">
                <a:effectLst/>
                <a:latin typeface="Times New Roman" panose="02020603050405020304" pitchFamily="18" charset="0"/>
                <a:ea typeface="Times New Roman" panose="02020603050405020304" pitchFamily="18" charset="0"/>
              </a:rPr>
            </a:br>
            <a:br>
              <a:rPr lang="en-US" sz="1800" dirty="0">
                <a:effectLst/>
                <a:latin typeface="Times New Roman" panose="02020603050405020304" pitchFamily="18" charset="0"/>
                <a:ea typeface="Times New Roman" panose="02020603050405020304" pitchFamily="18" charset="0"/>
              </a:rPr>
            </a:br>
            <a:endParaRPr lang="en-US" dirty="0"/>
          </a:p>
        </p:txBody>
      </p:sp>
    </p:spTree>
    <p:extLst>
      <p:ext uri="{BB962C8B-B14F-4D97-AF65-F5344CB8AC3E}">
        <p14:creationId xmlns:p14="http://schemas.microsoft.com/office/powerpoint/2010/main" val="4184004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A064E4A-2598-E5E8-B737-7E07B72B23CB}"/>
              </a:ext>
            </a:extLst>
          </p:cNvPr>
          <p:cNvSpPr>
            <a:spLocks noGrp="1"/>
          </p:cNvSpPr>
          <p:nvPr>
            <p:ph type="title"/>
          </p:nvPr>
        </p:nvSpPr>
        <p:spPr>
          <a:xfrm>
            <a:off x="983432" y="365126"/>
            <a:ext cx="9684568" cy="759618"/>
          </a:xfrm>
        </p:spPr>
        <p:txBody>
          <a:bodyPr/>
          <a:lstStyle/>
          <a:p>
            <a:r>
              <a:rPr lang="lt-LT" dirty="0">
                <a:latin typeface="+mn-lt"/>
              </a:rPr>
              <a:t>REKOMENDACIJOS (1)</a:t>
            </a:r>
            <a:endParaRPr lang="en-US" dirty="0">
              <a:latin typeface="+mn-lt"/>
            </a:endParaRPr>
          </a:p>
        </p:txBody>
      </p:sp>
      <p:sp>
        <p:nvSpPr>
          <p:cNvPr id="3" name="Turinio vietos rezervavimo ženklas 2">
            <a:extLst>
              <a:ext uri="{FF2B5EF4-FFF2-40B4-BE49-F238E27FC236}">
                <a16:creationId xmlns:a16="http://schemas.microsoft.com/office/drawing/2014/main" id="{67115A67-2BCB-DE93-61E3-3B72A2E0CCA4}"/>
              </a:ext>
            </a:extLst>
          </p:cNvPr>
          <p:cNvSpPr>
            <a:spLocks noGrp="1"/>
          </p:cNvSpPr>
          <p:nvPr>
            <p:ph idx="1"/>
          </p:nvPr>
        </p:nvSpPr>
        <p:spPr>
          <a:xfrm>
            <a:off x="1343472" y="1196752"/>
            <a:ext cx="10441160" cy="4680520"/>
          </a:xfrm>
        </p:spPr>
        <p:txBody>
          <a:bodyPr>
            <a:normAutofit lnSpcReduction="10000"/>
          </a:bodyPr>
          <a:lstStyle/>
          <a:p>
            <a:pPr marL="742950" lvl="1" indent="-285750" algn="just">
              <a:lnSpc>
                <a:spcPct val="106000"/>
              </a:lnSpc>
              <a:buFont typeface="Wingdings" panose="05000000000000000000" pitchFamily="2" charset="2"/>
              <a:buChar char="Ø"/>
              <a:tabLst>
                <a:tab pos="540385" algn="l"/>
              </a:tabLst>
            </a:pPr>
            <a:r>
              <a:rPr lang="lt-LT" sz="2000" b="1" dirty="0">
                <a:solidFill>
                  <a:srgbClr val="242424"/>
                </a:solidFill>
                <a:effectLst/>
                <a:ea typeface="Times New Roman" panose="02020603050405020304" pitchFamily="18" charset="0"/>
              </a:rPr>
              <a:t>Organizuoti kryptingą pedagogų kvalifikacijos tobulinimą</a:t>
            </a:r>
            <a:r>
              <a:rPr lang="lt-LT" sz="2000" dirty="0">
                <a:solidFill>
                  <a:srgbClr val="242424"/>
                </a:solidFill>
                <a:effectLst/>
                <a:ea typeface="Times New Roman" panose="02020603050405020304" pitchFamily="18" charset="0"/>
              </a:rPr>
              <a:t>, ypač aktualus UDM principų taikymas pamokose.</a:t>
            </a:r>
            <a:endParaRPr lang="en-US" sz="2000" dirty="0">
              <a:effectLst/>
              <a:ea typeface="Times New Roman" panose="02020603050405020304" pitchFamily="18" charset="0"/>
            </a:endParaRPr>
          </a:p>
          <a:p>
            <a:pPr marL="742950" lvl="1" indent="-285750" algn="just">
              <a:lnSpc>
                <a:spcPct val="106000"/>
              </a:lnSpc>
              <a:buFont typeface="Wingdings" panose="05000000000000000000" pitchFamily="2" charset="2"/>
              <a:buChar char="Ø"/>
              <a:tabLst>
                <a:tab pos="540385" algn="l"/>
              </a:tabLst>
            </a:pPr>
            <a:r>
              <a:rPr lang="lt-LT" sz="2000" dirty="0">
                <a:solidFill>
                  <a:srgbClr val="242424"/>
                </a:solidFill>
                <a:ea typeface="Times New Roman" panose="02020603050405020304" pitchFamily="18" charset="0"/>
              </a:rPr>
              <a:t>F</a:t>
            </a:r>
            <a:r>
              <a:rPr lang="lt-LT" sz="2000" dirty="0">
                <a:solidFill>
                  <a:srgbClr val="242424"/>
                </a:solidFill>
                <a:effectLst/>
                <a:ea typeface="Times New Roman" panose="02020603050405020304" pitchFamily="18" charset="0"/>
              </a:rPr>
              <a:t>ormuoti pilnas švietimo pagalbos specialistų komandas bei </a:t>
            </a:r>
            <a:r>
              <a:rPr lang="lt-LT" sz="2000" b="1" dirty="0">
                <a:solidFill>
                  <a:srgbClr val="242424"/>
                </a:solidFill>
                <a:effectLst/>
                <a:ea typeface="Times New Roman" panose="02020603050405020304" pitchFamily="18" charset="0"/>
              </a:rPr>
              <a:t>užtikrinti savalaikę švietimo pagalbą visiems mokiniams.</a:t>
            </a:r>
            <a:endParaRPr lang="en-US" sz="2000" b="1" dirty="0">
              <a:effectLst/>
              <a:ea typeface="Times New Roman" panose="02020603050405020304" pitchFamily="18" charset="0"/>
            </a:endParaRPr>
          </a:p>
          <a:p>
            <a:pPr marL="742950" lvl="1" indent="-285750" algn="just">
              <a:lnSpc>
                <a:spcPct val="106000"/>
              </a:lnSpc>
              <a:buFont typeface="Wingdings" panose="05000000000000000000" pitchFamily="2" charset="2"/>
              <a:buChar char="Ø"/>
              <a:tabLst>
                <a:tab pos="540385" algn="l"/>
              </a:tabLst>
            </a:pPr>
            <a:r>
              <a:rPr lang="lt-LT" sz="2000" dirty="0">
                <a:solidFill>
                  <a:srgbClr val="242424"/>
                </a:solidFill>
                <a:effectLst/>
                <a:ea typeface="Times New Roman" panose="02020603050405020304" pitchFamily="18" charset="0"/>
              </a:rPr>
              <a:t> </a:t>
            </a:r>
            <a:r>
              <a:rPr lang="lt-LT" sz="2000" b="1" dirty="0">
                <a:solidFill>
                  <a:srgbClr val="242424"/>
                </a:solidFill>
                <a:effectLst/>
                <a:ea typeface="Times New Roman" panose="02020603050405020304" pitchFamily="18" charset="0"/>
              </a:rPr>
              <a:t>Investuoti į specializuotų erdvių </a:t>
            </a:r>
            <a:r>
              <a:rPr lang="lt-LT" sz="2000" dirty="0">
                <a:solidFill>
                  <a:srgbClr val="242424"/>
                </a:solidFill>
                <a:effectLst/>
                <a:ea typeface="Times New Roman" panose="02020603050405020304" pitchFamily="18" charset="0"/>
              </a:rPr>
              <a:t>(sensorinių kambarių, pritaikytų edukacinių erdvių klasėse) </a:t>
            </a:r>
            <a:r>
              <a:rPr lang="lt-LT" sz="2000" b="1" dirty="0">
                <a:solidFill>
                  <a:srgbClr val="242424"/>
                </a:solidFill>
                <a:effectLst/>
                <a:ea typeface="Times New Roman" panose="02020603050405020304" pitchFamily="18" charset="0"/>
              </a:rPr>
              <a:t>kūrimą,</a:t>
            </a:r>
            <a:r>
              <a:rPr lang="lt-LT" sz="2000" dirty="0">
                <a:solidFill>
                  <a:srgbClr val="242424"/>
                </a:solidFill>
                <a:effectLst/>
                <a:ea typeface="Times New Roman" panose="02020603050405020304" pitchFamily="18" charset="0"/>
              </a:rPr>
              <a:t> kad atitiktų įtraukiojo ugdymo (UDM) principus.</a:t>
            </a:r>
            <a:endParaRPr lang="en-US" sz="2000" dirty="0">
              <a:effectLst/>
              <a:ea typeface="Times New Roman" panose="02020603050405020304" pitchFamily="18" charset="0"/>
            </a:endParaRPr>
          </a:p>
          <a:p>
            <a:pPr marL="742950" lvl="1" indent="-285750" algn="just">
              <a:lnSpc>
                <a:spcPct val="106000"/>
              </a:lnSpc>
              <a:buFont typeface="Wingdings" panose="05000000000000000000" pitchFamily="2" charset="2"/>
              <a:buChar char="Ø"/>
              <a:tabLst>
                <a:tab pos="540385" algn="l"/>
              </a:tabLst>
            </a:pPr>
            <a:r>
              <a:rPr lang="lt-LT" sz="2000" b="1" dirty="0">
                <a:solidFill>
                  <a:srgbClr val="242424"/>
                </a:solidFill>
                <a:ea typeface="Times New Roman" panose="02020603050405020304" pitchFamily="18" charset="0"/>
              </a:rPr>
              <a:t>K</a:t>
            </a:r>
            <a:r>
              <a:rPr lang="lt-LT" sz="2000" b="1" dirty="0">
                <a:solidFill>
                  <a:srgbClr val="242424"/>
                </a:solidFill>
                <a:effectLst/>
                <a:ea typeface="Times New Roman" panose="02020603050405020304" pitchFamily="18" charset="0"/>
              </a:rPr>
              <a:t>onsultuotis su </a:t>
            </a:r>
            <a:r>
              <a:rPr lang="lt-LT" sz="2000" b="1" dirty="0" err="1">
                <a:solidFill>
                  <a:srgbClr val="242424"/>
                </a:solidFill>
                <a:effectLst/>
                <a:ea typeface="Times New Roman" panose="02020603050405020304" pitchFamily="18" charset="0"/>
              </a:rPr>
              <a:t>šv.</a:t>
            </a:r>
            <a:r>
              <a:rPr lang="lt-LT" sz="2000" b="1" dirty="0">
                <a:solidFill>
                  <a:srgbClr val="242424"/>
                </a:solidFill>
                <a:effectLst/>
                <a:ea typeface="Times New Roman" panose="02020603050405020304" pitchFamily="18" charset="0"/>
              </a:rPr>
              <a:t> Faustinos ugdymo centro specialistais </a:t>
            </a:r>
            <a:r>
              <a:rPr lang="lt-LT" sz="2000" dirty="0">
                <a:solidFill>
                  <a:srgbClr val="242424"/>
                </a:solidFill>
                <a:effectLst/>
                <a:ea typeface="Times New Roman" panose="02020603050405020304" pitchFamily="18" charset="0"/>
              </a:rPr>
              <a:t>sensorinės įrangos įsigijimo ir/arba sensorinių erdvių įrengimo klausimais.</a:t>
            </a:r>
            <a:endParaRPr lang="en-US" sz="2000" dirty="0">
              <a:effectLst/>
              <a:ea typeface="Times New Roman" panose="02020603050405020304" pitchFamily="18" charset="0"/>
            </a:endParaRPr>
          </a:p>
          <a:p>
            <a:pPr marL="742950" lvl="1" indent="-285750" algn="just">
              <a:lnSpc>
                <a:spcPct val="106000"/>
              </a:lnSpc>
              <a:buFont typeface="Wingdings" panose="05000000000000000000" pitchFamily="2" charset="2"/>
              <a:buChar char="Ø"/>
              <a:tabLst>
                <a:tab pos="540385" algn="l"/>
              </a:tabLst>
            </a:pPr>
            <a:r>
              <a:rPr lang="lt-LT" sz="2000" dirty="0">
                <a:solidFill>
                  <a:srgbClr val="242424"/>
                </a:solidFill>
                <a:effectLst/>
                <a:ea typeface="Times New Roman" panose="02020603050405020304" pitchFamily="18" charset="0"/>
              </a:rPr>
              <a:t> </a:t>
            </a:r>
            <a:r>
              <a:rPr lang="lt-LT" sz="2000" b="1" dirty="0">
                <a:solidFill>
                  <a:srgbClr val="242424"/>
                </a:solidFill>
                <a:effectLst/>
                <a:ea typeface="Times New Roman" panose="02020603050405020304" pitchFamily="18" charset="0"/>
              </a:rPr>
              <a:t>Skatinti glaudų mokytojų, tėvų ir mokyklos bendruomenės bendradarbiavimą</a:t>
            </a:r>
            <a:r>
              <a:rPr lang="lt-LT" sz="2000" dirty="0">
                <a:solidFill>
                  <a:srgbClr val="242424"/>
                </a:solidFill>
                <a:effectLst/>
                <a:ea typeface="Times New Roman" panose="02020603050405020304" pitchFamily="18" charset="0"/>
              </a:rPr>
              <a:t>, siekiant kurti įtraukią mokymosi aplinką bei formuoti teigiamas nuostatas kitoniškumui.</a:t>
            </a:r>
            <a:endParaRPr lang="en-US" sz="2000" dirty="0">
              <a:effectLst/>
              <a:ea typeface="Times New Roman" panose="02020603050405020304" pitchFamily="18" charset="0"/>
            </a:endParaRPr>
          </a:p>
          <a:p>
            <a:pPr marL="742950" lvl="1" indent="-285750" algn="just">
              <a:lnSpc>
                <a:spcPct val="106000"/>
              </a:lnSpc>
              <a:buFont typeface="Wingdings" panose="05000000000000000000" pitchFamily="2" charset="2"/>
              <a:buChar char="Ø"/>
            </a:pPr>
            <a:r>
              <a:rPr lang="lt-LT" sz="2000" b="1" dirty="0">
                <a:solidFill>
                  <a:srgbClr val="242424"/>
                </a:solidFill>
                <a:ea typeface="Times New Roman" panose="02020603050405020304" pitchFamily="18" charset="0"/>
              </a:rPr>
              <a:t>S</a:t>
            </a:r>
            <a:r>
              <a:rPr lang="lt-LT" sz="2000" b="1" dirty="0">
                <a:solidFill>
                  <a:srgbClr val="242424"/>
                </a:solidFill>
                <a:effectLst/>
                <a:ea typeface="Times New Roman" panose="02020603050405020304" pitchFamily="18" charset="0"/>
              </a:rPr>
              <a:t>iekti, kad ugdymo(</a:t>
            </a:r>
            <a:r>
              <a:rPr lang="lt-LT" sz="2000" b="1" dirty="0" err="1">
                <a:solidFill>
                  <a:srgbClr val="242424"/>
                </a:solidFill>
                <a:effectLst/>
                <a:ea typeface="Times New Roman" panose="02020603050405020304" pitchFamily="18" charset="0"/>
              </a:rPr>
              <a:t>si</a:t>
            </a:r>
            <a:r>
              <a:rPr lang="lt-LT" sz="2000" b="1" dirty="0">
                <a:solidFill>
                  <a:srgbClr val="242424"/>
                </a:solidFill>
                <a:effectLst/>
                <a:ea typeface="Times New Roman" panose="02020603050405020304" pitchFamily="18" charset="0"/>
              </a:rPr>
              <a:t>) procesas atlieptų įvairius mokinių </a:t>
            </a:r>
          </a:p>
          <a:p>
            <a:pPr lvl="1" indent="0" algn="just">
              <a:lnSpc>
                <a:spcPct val="106000"/>
              </a:lnSpc>
              <a:spcBef>
                <a:spcPts val="0"/>
              </a:spcBef>
              <a:buNone/>
            </a:pPr>
            <a:r>
              <a:rPr lang="lt-LT" sz="2000" b="1" dirty="0">
                <a:solidFill>
                  <a:srgbClr val="242424"/>
                </a:solidFill>
                <a:effectLst/>
                <a:ea typeface="Times New Roman" panose="02020603050405020304" pitchFamily="18" charset="0"/>
              </a:rPr>
              <a:t>     ugdymosi poreikius.</a:t>
            </a:r>
            <a:endParaRPr lang="en-US" sz="2000" b="1" dirty="0">
              <a:effectLst/>
              <a:ea typeface="Times New Roman" panose="02020603050405020304" pitchFamily="18" charset="0"/>
            </a:endParaRPr>
          </a:p>
          <a:p>
            <a:endParaRPr lang="en-US" dirty="0"/>
          </a:p>
        </p:txBody>
      </p:sp>
    </p:spTree>
    <p:extLst>
      <p:ext uri="{BB962C8B-B14F-4D97-AF65-F5344CB8AC3E}">
        <p14:creationId xmlns:p14="http://schemas.microsoft.com/office/powerpoint/2010/main" val="220934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95B56415-383E-8334-EEB7-901484824F65}"/>
              </a:ext>
            </a:extLst>
          </p:cNvPr>
          <p:cNvSpPr>
            <a:spLocks noGrp="1"/>
          </p:cNvSpPr>
          <p:nvPr>
            <p:ph type="title"/>
          </p:nvPr>
        </p:nvSpPr>
        <p:spPr>
          <a:xfrm>
            <a:off x="1055440" y="116632"/>
            <a:ext cx="9612560" cy="615602"/>
          </a:xfrm>
        </p:spPr>
        <p:txBody>
          <a:bodyPr/>
          <a:lstStyle/>
          <a:p>
            <a:r>
              <a:rPr lang="lt-LT" dirty="0">
                <a:latin typeface="+mn-lt"/>
              </a:rPr>
              <a:t>REKOMENDACIJOS (2)</a:t>
            </a:r>
            <a:endParaRPr lang="en-US" dirty="0">
              <a:latin typeface="+mn-lt"/>
            </a:endParaRPr>
          </a:p>
        </p:txBody>
      </p:sp>
      <p:sp>
        <p:nvSpPr>
          <p:cNvPr id="3" name="Turinio vietos rezervavimo ženklas 2">
            <a:extLst>
              <a:ext uri="{FF2B5EF4-FFF2-40B4-BE49-F238E27FC236}">
                <a16:creationId xmlns:a16="http://schemas.microsoft.com/office/drawing/2014/main" id="{63F9330E-1011-CF3D-0CB6-C6C73147304B}"/>
              </a:ext>
            </a:extLst>
          </p:cNvPr>
          <p:cNvSpPr>
            <a:spLocks noGrp="1"/>
          </p:cNvSpPr>
          <p:nvPr>
            <p:ph idx="1"/>
          </p:nvPr>
        </p:nvSpPr>
        <p:spPr>
          <a:xfrm>
            <a:off x="1343472" y="836712"/>
            <a:ext cx="10513168" cy="5400600"/>
          </a:xfrm>
        </p:spPr>
        <p:txBody>
          <a:bodyPr>
            <a:normAutofit/>
          </a:bodyPr>
          <a:lstStyle/>
          <a:p>
            <a:pPr marL="742950" lvl="1" indent="-285750" algn="just">
              <a:buFont typeface="Wingdings" panose="05000000000000000000" pitchFamily="2" charset="2"/>
              <a:buChar char="Ø"/>
              <a:tabLst>
                <a:tab pos="450215" algn="l"/>
                <a:tab pos="540385" algn="l"/>
              </a:tabLst>
            </a:pPr>
            <a:r>
              <a:rPr lang="lt-LT" sz="2000" dirty="0">
                <a:solidFill>
                  <a:srgbClr val="242424"/>
                </a:solidFill>
                <a:effectLst/>
                <a:ea typeface="Times New Roman" panose="02020603050405020304" pitchFamily="18" charset="0"/>
              </a:rPr>
              <a:t>Inicijuoti </a:t>
            </a:r>
            <a:r>
              <a:rPr lang="lt-LT" sz="2000" b="1" dirty="0">
                <a:solidFill>
                  <a:srgbClr val="242424"/>
                </a:solidFill>
                <a:effectLst/>
                <a:ea typeface="Times New Roman" panose="02020603050405020304" pitchFamily="18" charset="0"/>
              </a:rPr>
              <a:t>ilgalaikės kvalifikacijos tobulinimo programos rengimą vadovų kompetencijoms tobulinti.</a:t>
            </a:r>
            <a:endParaRPr lang="en-US" sz="2000" b="1" dirty="0">
              <a:effectLst/>
              <a:ea typeface="Times New Roman" panose="02020603050405020304" pitchFamily="18" charset="0"/>
            </a:endParaRPr>
          </a:p>
          <a:p>
            <a:pPr marL="742950" lvl="1" indent="-285750" algn="just">
              <a:buFont typeface="Wingdings" panose="05000000000000000000" pitchFamily="2" charset="2"/>
              <a:buChar char="Ø"/>
              <a:tabLst>
                <a:tab pos="270510" algn="l"/>
                <a:tab pos="450215" algn="l"/>
                <a:tab pos="540385" algn="l"/>
              </a:tabLst>
            </a:pPr>
            <a:r>
              <a:rPr lang="lt-LT" sz="2000" b="1" dirty="0">
                <a:solidFill>
                  <a:srgbClr val="242424"/>
                </a:solidFill>
                <a:effectLst/>
                <a:ea typeface="Times New Roman" panose="02020603050405020304" pitchFamily="18" charset="0"/>
              </a:rPr>
              <a:t>Planuoti švietimo programoje šias priemones:</a:t>
            </a:r>
            <a:endParaRPr lang="en-US" sz="2000" b="1" dirty="0">
              <a:effectLst/>
              <a:ea typeface="Times New Roman" panose="02020603050405020304" pitchFamily="18" charset="0"/>
            </a:endParaRPr>
          </a:p>
          <a:p>
            <a:pPr marL="1013460" lvl="3" indent="-285750" algn="just">
              <a:buFont typeface="Wingdings" panose="05000000000000000000" pitchFamily="2" charset="2"/>
              <a:buChar char="ü"/>
              <a:tabLst>
                <a:tab pos="270510" algn="l"/>
                <a:tab pos="450215" algn="l"/>
                <a:tab pos="540385" algn="l"/>
              </a:tabLst>
            </a:pPr>
            <a:r>
              <a:rPr lang="lt-LT" sz="1800" dirty="0">
                <a:solidFill>
                  <a:srgbClr val="242424"/>
                </a:solidFill>
                <a:effectLst/>
                <a:ea typeface="Times New Roman" panose="02020603050405020304" pitchFamily="18" charset="0"/>
              </a:rPr>
              <a:t>dėl </a:t>
            </a:r>
            <a:r>
              <a:rPr lang="lt-LT" sz="1800" u="sng" dirty="0">
                <a:solidFill>
                  <a:srgbClr val="242424"/>
                </a:solidFill>
                <a:effectLst/>
                <a:ea typeface="Times New Roman" panose="02020603050405020304" pitchFamily="18" charset="0"/>
              </a:rPr>
              <a:t>papildomų mokinio padėjėjų etatų finansavimo</a:t>
            </a:r>
            <a:r>
              <a:rPr lang="lt-LT" sz="1800" dirty="0">
                <a:solidFill>
                  <a:srgbClr val="242424"/>
                </a:solidFill>
                <a:effectLst/>
                <a:ea typeface="Times New Roman" panose="02020603050405020304" pitchFamily="18" charset="0"/>
              </a:rPr>
              <a:t>, kai švietimo pagalbą skiria savivaldybės ar mokyklos Vaiko gerovės komisija, ar PPT mokslo mietų eigoje;</a:t>
            </a:r>
            <a:endParaRPr lang="lt-LT" sz="1800" dirty="0">
              <a:ea typeface="Times New Roman" panose="02020603050405020304" pitchFamily="18" charset="0"/>
            </a:endParaRPr>
          </a:p>
          <a:p>
            <a:pPr marL="1013460" lvl="3" indent="-285750" algn="just">
              <a:buFont typeface="Wingdings" panose="05000000000000000000" pitchFamily="2" charset="2"/>
              <a:buChar char="ü"/>
              <a:tabLst>
                <a:tab pos="270510" algn="l"/>
                <a:tab pos="450215" algn="l"/>
                <a:tab pos="540385" algn="l"/>
              </a:tabLst>
            </a:pPr>
            <a:r>
              <a:rPr lang="lt-LT" sz="1800" dirty="0">
                <a:solidFill>
                  <a:srgbClr val="242424"/>
                </a:solidFill>
                <a:effectLst/>
                <a:ea typeface="Times New Roman" panose="02020603050405020304" pitchFamily="18" charset="0"/>
              </a:rPr>
              <a:t>dėl </a:t>
            </a:r>
            <a:r>
              <a:rPr lang="lt-LT" sz="1800" u="sng" dirty="0">
                <a:solidFill>
                  <a:srgbClr val="242424"/>
                </a:solidFill>
                <a:effectLst/>
                <a:ea typeface="Times New Roman" panose="02020603050405020304" pitchFamily="18" charset="0"/>
              </a:rPr>
              <a:t>mokyklų aprūpinimo UDM  priemonėmis </a:t>
            </a:r>
            <a:r>
              <a:rPr lang="lt-LT" sz="1800" dirty="0">
                <a:solidFill>
                  <a:srgbClr val="242424"/>
                </a:solidFill>
                <a:effectLst/>
                <a:ea typeface="Times New Roman" panose="02020603050405020304" pitchFamily="18" charset="0"/>
              </a:rPr>
              <a:t>bei aplinkų pritaikymo;</a:t>
            </a:r>
            <a:endParaRPr lang="en-US" sz="1800" dirty="0">
              <a:effectLst/>
              <a:ea typeface="Times New Roman" panose="02020603050405020304" pitchFamily="18" charset="0"/>
            </a:endParaRPr>
          </a:p>
          <a:p>
            <a:pPr marL="1013460" lvl="3" indent="-285750" algn="just">
              <a:buFont typeface="Wingdings" panose="05000000000000000000" pitchFamily="2" charset="2"/>
              <a:buChar char="ü"/>
              <a:tabLst>
                <a:tab pos="270510" algn="l"/>
                <a:tab pos="450215" algn="l"/>
                <a:tab pos="540385" algn="l"/>
              </a:tabLst>
            </a:pPr>
            <a:r>
              <a:rPr lang="lt-LT" sz="1800" dirty="0">
                <a:solidFill>
                  <a:srgbClr val="242424"/>
                </a:solidFill>
                <a:effectLst/>
                <a:ea typeface="Times New Roman" panose="02020603050405020304" pitchFamily="18" charset="0"/>
              </a:rPr>
              <a:t>dėl  </a:t>
            </a:r>
            <a:r>
              <a:rPr lang="lt-LT" sz="1800" u="sng" dirty="0">
                <a:solidFill>
                  <a:srgbClr val="242424"/>
                </a:solidFill>
                <a:effectLst/>
                <a:ea typeface="Times New Roman" panose="02020603050405020304" pitchFamily="18" charset="0"/>
              </a:rPr>
              <a:t>mokytojų pavadavimui skirtų lėšų vasaros atostogų metu</a:t>
            </a:r>
            <a:r>
              <a:rPr lang="lt-LT" sz="1800" dirty="0">
                <a:solidFill>
                  <a:srgbClr val="242424"/>
                </a:solidFill>
                <a:effectLst/>
                <a:ea typeface="Times New Roman" panose="02020603050405020304" pitchFamily="18" charset="0"/>
              </a:rPr>
              <a:t>.</a:t>
            </a:r>
            <a:endParaRPr lang="en-US" sz="1800" dirty="0">
              <a:effectLst/>
              <a:ea typeface="Times New Roman" panose="02020603050405020304" pitchFamily="18" charset="0"/>
            </a:endParaRPr>
          </a:p>
          <a:p>
            <a:pPr marL="742950" lvl="1" indent="-285750" algn="just">
              <a:buFont typeface="Wingdings" panose="05000000000000000000" pitchFamily="2" charset="2"/>
              <a:buChar char="Ø"/>
              <a:tabLst>
                <a:tab pos="270510" algn="l"/>
                <a:tab pos="450215" algn="l"/>
                <a:tab pos="540385" algn="l"/>
              </a:tabLst>
            </a:pPr>
            <a:r>
              <a:rPr lang="lt-LT" sz="2000" b="1" dirty="0">
                <a:solidFill>
                  <a:srgbClr val="242424"/>
                </a:solidFill>
                <a:effectLst/>
                <a:ea typeface="Times New Roman" panose="02020603050405020304" pitchFamily="18" charset="0"/>
              </a:rPr>
              <a:t>Parengti</a:t>
            </a:r>
            <a:r>
              <a:rPr lang="lt-LT" sz="2000" dirty="0">
                <a:solidFill>
                  <a:srgbClr val="242424"/>
                </a:solidFill>
                <a:effectLst/>
                <a:ea typeface="Times New Roman" panose="02020603050405020304" pitchFamily="18" charset="0"/>
              </a:rPr>
              <a:t> švietimo pagalbos specialistų,  mokinio padėjėjų </a:t>
            </a:r>
            <a:r>
              <a:rPr lang="lt-LT" sz="2000" b="1" dirty="0">
                <a:solidFill>
                  <a:srgbClr val="242424"/>
                </a:solidFill>
                <a:effectLst/>
                <a:ea typeface="Times New Roman" panose="02020603050405020304" pitchFamily="18" charset="0"/>
              </a:rPr>
              <a:t>etatų finansavimo tvarkos aprašą.</a:t>
            </a:r>
            <a:endParaRPr lang="lt-LT" sz="2000" b="1" dirty="0">
              <a:ea typeface="Times New Roman" panose="02020603050405020304" pitchFamily="18" charset="0"/>
            </a:endParaRPr>
          </a:p>
          <a:p>
            <a:pPr marL="742950" lvl="1" indent="-285750" algn="just">
              <a:buFont typeface="Wingdings" panose="05000000000000000000" pitchFamily="2" charset="2"/>
              <a:buChar char="Ø"/>
              <a:tabLst>
                <a:tab pos="270510" algn="l"/>
                <a:tab pos="450215" algn="l"/>
                <a:tab pos="540385" algn="l"/>
              </a:tabLst>
            </a:pPr>
            <a:r>
              <a:rPr lang="lt-LT" sz="2000" dirty="0">
                <a:solidFill>
                  <a:srgbClr val="242424"/>
                </a:solidFill>
                <a:effectLst/>
                <a:ea typeface="Times New Roman" panose="02020603050405020304" pitchFamily="18" charset="0"/>
              </a:rPr>
              <a:t>Įpareigoti Kaišiadorių švietimo ir sporto centro Neformaliojo švietimo skyrių atlikti  savivaldybės lygmens konkursų, olimpiadų analizę ir siekti, kad visų amžių tarpsnių (atkreipiant dėmesį į 3–4 ir 5–8 kl. mokinius) ir </a:t>
            </a:r>
            <a:r>
              <a:rPr lang="lt-LT" sz="2000" b="1" dirty="0">
                <a:solidFill>
                  <a:srgbClr val="242424"/>
                </a:solidFill>
                <a:effectLst/>
                <a:ea typeface="Times New Roman" panose="02020603050405020304" pitchFamily="18" charset="0"/>
              </a:rPr>
              <a:t>įvairių gebėjimų mokiniams būtų sudarytos tolygios galimybės saviraiškai, kūrybiškumui ir motyvacijai siekti geresnių mokymosi rezultatų. </a:t>
            </a:r>
            <a:endParaRPr lang="en-US" sz="2000" b="1" dirty="0">
              <a:effectLst/>
              <a:ea typeface="Times New Roman" panose="02020603050405020304" pitchFamily="18" charset="0"/>
            </a:endParaRPr>
          </a:p>
          <a:p>
            <a:pPr marL="742950" lvl="1" indent="-285750" algn="just">
              <a:buFont typeface="Wingdings" panose="05000000000000000000" pitchFamily="2" charset="2"/>
              <a:buChar char="Ø"/>
              <a:tabLst>
                <a:tab pos="270510" algn="l"/>
                <a:tab pos="450215" algn="l"/>
                <a:tab pos="540385" algn="l"/>
              </a:tabLst>
            </a:pPr>
            <a:r>
              <a:rPr lang="lt-LT" sz="2000" b="1" dirty="0">
                <a:solidFill>
                  <a:srgbClr val="242424"/>
                </a:solidFill>
                <a:effectLst/>
                <a:ea typeface="Times New Roman" panose="02020603050405020304" pitchFamily="18" charset="0"/>
              </a:rPr>
              <a:t>Parengti įtraukiojo ugdymo sistemą ir jos algoritmą, aiškiai </a:t>
            </a:r>
          </a:p>
          <a:p>
            <a:pPr lvl="1" indent="0" algn="just">
              <a:spcBef>
                <a:spcPts val="0"/>
              </a:spcBef>
              <a:buNone/>
              <a:tabLst>
                <a:tab pos="270510" algn="l"/>
                <a:tab pos="450215" algn="l"/>
                <a:tab pos="540385" algn="l"/>
              </a:tabLst>
            </a:pPr>
            <a:r>
              <a:rPr lang="lt-LT" sz="2000" b="1" dirty="0">
                <a:solidFill>
                  <a:srgbClr val="242424"/>
                </a:solidFill>
                <a:effectLst/>
                <a:ea typeface="Times New Roman" panose="02020603050405020304" pitchFamily="18" charset="0"/>
              </a:rPr>
              <a:t>    apibrėžiant sistemos objektų teikiamas paslaugas.</a:t>
            </a:r>
            <a:endParaRPr lang="en-US" sz="2000" b="1" dirty="0">
              <a:effectLst/>
              <a:ea typeface="Times New Roman" panose="02020603050405020304" pitchFamily="18" charset="0"/>
            </a:endParaRPr>
          </a:p>
        </p:txBody>
      </p:sp>
    </p:spTree>
    <p:extLst>
      <p:ext uri="{BB962C8B-B14F-4D97-AF65-F5344CB8AC3E}">
        <p14:creationId xmlns:p14="http://schemas.microsoft.com/office/powerpoint/2010/main" val="3198413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3879DB7C-7690-BE05-EC67-B1D1D63D9F3B}"/>
              </a:ext>
            </a:extLst>
          </p:cNvPr>
          <p:cNvSpPr>
            <a:spLocks noGrp="1"/>
          </p:cNvSpPr>
          <p:nvPr>
            <p:ph type="title"/>
          </p:nvPr>
        </p:nvSpPr>
        <p:spPr>
          <a:xfrm>
            <a:off x="838200" y="260648"/>
            <a:ext cx="9829800" cy="648072"/>
          </a:xfrm>
        </p:spPr>
        <p:txBody>
          <a:bodyPr/>
          <a:lstStyle/>
          <a:p>
            <a:r>
              <a:rPr lang="lt-LT" sz="3200" dirty="0">
                <a:solidFill>
                  <a:schemeClr val="tx2"/>
                </a:solidFill>
                <a:latin typeface="Arial" panose="020B0604020202020204" pitchFamily="34" charset="0"/>
                <a:cs typeface="Arial" panose="020B0604020202020204" pitchFamily="34" charset="0"/>
              </a:rPr>
              <a:t>Įtraukiojo ugdymo ilgalaikės teminės grupės veikla </a:t>
            </a:r>
            <a:endParaRPr lang="en-US" dirty="0"/>
          </a:p>
        </p:txBody>
      </p:sp>
      <p:sp>
        <p:nvSpPr>
          <p:cNvPr id="3" name="Turinio vietos rezervavimo ženklas 2">
            <a:extLst>
              <a:ext uri="{FF2B5EF4-FFF2-40B4-BE49-F238E27FC236}">
                <a16:creationId xmlns:a16="http://schemas.microsoft.com/office/drawing/2014/main" id="{2C855527-62C1-8A76-8985-29505BF6C2D4}"/>
              </a:ext>
            </a:extLst>
          </p:cNvPr>
          <p:cNvSpPr>
            <a:spLocks noGrp="1"/>
          </p:cNvSpPr>
          <p:nvPr>
            <p:ph idx="1"/>
          </p:nvPr>
        </p:nvSpPr>
        <p:spPr>
          <a:xfrm>
            <a:off x="1631504" y="1052736"/>
            <a:ext cx="10297144" cy="5112568"/>
          </a:xfrm>
        </p:spPr>
        <p:txBody>
          <a:bodyPr>
            <a:normAutofit fontScale="92500" lnSpcReduction="10000"/>
          </a:bodyPr>
          <a:lstStyle/>
          <a:p>
            <a:pPr algn="just">
              <a:lnSpc>
                <a:spcPct val="107000"/>
              </a:lnSpc>
              <a:spcBef>
                <a:spcPts val="600"/>
              </a:spcBef>
              <a:spcAft>
                <a:spcPts val="800"/>
              </a:spcAft>
              <a:buFont typeface="Wingdings" panose="05000000000000000000" pitchFamily="2" charset="2"/>
              <a:buChar char="Ø"/>
            </a:pPr>
            <a:r>
              <a:rPr lang="lt-LT" sz="2000" kern="100" dirty="0">
                <a:solidFill>
                  <a:schemeClr val="tx2"/>
                </a:solidFill>
                <a:effectLst/>
                <a:latin typeface="Arial" panose="020B0604020202020204" pitchFamily="34" charset="0"/>
                <a:ea typeface="Calibri" panose="020F0502020204030204" pitchFamily="34" charset="0"/>
                <a:cs typeface="Arial" panose="020B0604020202020204" pitchFamily="34" charset="0"/>
              </a:rPr>
              <a:t>Įtraukiojo ugdymo ilgalaikės teminės </a:t>
            </a:r>
            <a:r>
              <a:rPr lang="lt-LT" sz="2000" b="1" kern="100" dirty="0">
                <a:solidFill>
                  <a:schemeClr val="tx2"/>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grupės paskirtis – organizuoti kryptingą bendradarbiavimo principu grįstą profesinį tobulėjimą įtraukiojo ugdymo srityje</a:t>
            </a:r>
            <a:r>
              <a:rPr lang="lt-LT" sz="2000" b="1" kern="100" dirty="0">
                <a:solidFill>
                  <a:schemeClr val="tx2"/>
                </a:solidFill>
                <a:effectLst/>
                <a:latin typeface="Arial" panose="020B0604020202020204" pitchFamily="34" charset="0"/>
                <a:ea typeface="Calibri" panose="020F0502020204030204" pitchFamily="34" charset="0"/>
                <a:cs typeface="Arial" panose="020B0604020202020204" pitchFamily="34" charset="0"/>
              </a:rPr>
              <a:t>: </a:t>
            </a:r>
            <a:r>
              <a:rPr lang="lt-LT" sz="2000" kern="100" dirty="0">
                <a:solidFill>
                  <a:schemeClr val="tx2"/>
                </a:solidFill>
                <a:effectLst/>
                <a:latin typeface="Arial" panose="020B0604020202020204" pitchFamily="34" charset="0"/>
                <a:ea typeface="Calibri" panose="020F0502020204030204" pitchFamily="34" charset="0"/>
                <a:cs typeface="Arial" panose="020B0604020202020204" pitchFamily="34" charset="0"/>
              </a:rPr>
              <a:t>susitarti dėl dalijimosi patirtimi principų ir būdų, jų įgyvendinimo, numatyti ir vykdyti bendras veiklas, lemiančias tiek sklandesnį įtraukiojo ugdymo principo įgyvendinimą ugdymo įstaigose, tiek grupės narių tobulėjimą bei lyderystės plėtrą.</a:t>
            </a:r>
          </a:p>
          <a:p>
            <a:pPr algn="just">
              <a:lnSpc>
                <a:spcPct val="107000"/>
              </a:lnSpc>
              <a:spcBef>
                <a:spcPts val="1200"/>
              </a:spcBef>
              <a:buFont typeface="Wingdings" panose="05000000000000000000" pitchFamily="2" charset="2"/>
              <a:buChar char="Ø"/>
            </a:pPr>
            <a:r>
              <a:rPr lang="lt-LT" sz="2000" kern="100" dirty="0">
                <a:solidFill>
                  <a:schemeClr val="tx2"/>
                </a:solidFill>
                <a:effectLst/>
                <a:latin typeface="Arial" panose="020B0604020202020204" pitchFamily="34" charset="0"/>
                <a:ea typeface="Calibri" panose="020F0502020204030204" pitchFamily="34" charset="0"/>
                <a:cs typeface="Arial" panose="020B0604020202020204" pitchFamily="34" charset="0"/>
              </a:rPr>
              <a:t>Įtraukiojo ugdymo ilgalaikės </a:t>
            </a:r>
            <a:r>
              <a:rPr lang="lt-LT" sz="2000" b="1" kern="100" dirty="0">
                <a:solidFill>
                  <a:schemeClr val="tx2"/>
                </a:solidFill>
                <a:effectLst/>
                <a:latin typeface="Arial" panose="020B0604020202020204" pitchFamily="34" charset="0"/>
                <a:ea typeface="Calibri" panose="020F0502020204030204" pitchFamily="34" charset="0"/>
                <a:cs typeface="Arial" panose="020B0604020202020204" pitchFamily="34" charset="0"/>
              </a:rPr>
              <a:t>teminės grupės nariai</a:t>
            </a:r>
            <a:r>
              <a:rPr lang="lt-LT" sz="2000" kern="100" dirty="0">
                <a:solidFill>
                  <a:schemeClr val="tx2"/>
                </a:solidFill>
                <a:effectLst/>
                <a:latin typeface="Arial" panose="020B0604020202020204" pitchFamily="34" charset="0"/>
                <a:ea typeface="Calibri" panose="020F0502020204030204" pitchFamily="34" charset="0"/>
                <a:cs typeface="Arial" panose="020B0604020202020204" pitchFamily="34" charset="0"/>
              </a:rPr>
              <a:t>: švietimo pagalbos mokiniui specialistai, klasių vadovai, įvairių dalykų mokytojai, mokytojų padėjėjai, įtraukiojo ugdymo TŪM veiklų įgyvendinimo koordinatoriai, pavaduotojai ugdymui ir kiti veiklose dalyvauti pageidaujantys asmenys.  </a:t>
            </a:r>
          </a:p>
          <a:p>
            <a:pPr algn="just">
              <a:lnSpc>
                <a:spcPct val="107000"/>
              </a:lnSpc>
              <a:spcBef>
                <a:spcPts val="1200"/>
              </a:spcBef>
              <a:buFont typeface="Wingdings" panose="05000000000000000000" pitchFamily="2" charset="2"/>
              <a:buChar char="Ø"/>
            </a:pPr>
            <a:r>
              <a:rPr lang="lt-LT" sz="2000" kern="100" dirty="0">
                <a:solidFill>
                  <a:schemeClr val="tx2"/>
                </a:solidFill>
                <a:effectLst/>
                <a:latin typeface="Arial" panose="020B0604020202020204" pitchFamily="34" charset="0"/>
                <a:ea typeface="Calibri" panose="020F0502020204030204" pitchFamily="34" charset="0"/>
                <a:cs typeface="Arial" panose="020B0604020202020204" pitchFamily="34" charset="0"/>
              </a:rPr>
              <a:t> Susitarta, kad susitikimai vyks TŪM programoje dalyvaujančiose mokyklose, kad būtų galimybė susipažinti su naujomis ugdymo priemonėmis ir pagal UDM atnaujintomis erdvėmis.</a:t>
            </a:r>
          </a:p>
          <a:p>
            <a:pPr algn="just">
              <a:lnSpc>
                <a:spcPct val="107000"/>
              </a:lnSpc>
              <a:spcBef>
                <a:spcPts val="600"/>
              </a:spcBef>
              <a:buFont typeface="Wingdings" panose="05000000000000000000" pitchFamily="2" charset="2"/>
              <a:buChar char="Ø"/>
            </a:pPr>
            <a:r>
              <a:rPr lang="lt-LT" sz="2000" kern="100" dirty="0">
                <a:solidFill>
                  <a:schemeClr val="tx2"/>
                </a:solidFill>
                <a:effectLst/>
                <a:latin typeface="Arial" panose="020B0604020202020204" pitchFamily="34" charset="0"/>
                <a:ea typeface="Calibri" panose="020F0502020204030204" pitchFamily="34" charset="0"/>
                <a:cs typeface="Arial" panose="020B0604020202020204" pitchFamily="34" charset="0"/>
              </a:rPr>
              <a:t>Įtraukiojo ugdymo ilgalaikės teminės grupės veiklose aktyviai dalyvavo, </a:t>
            </a:r>
          </a:p>
          <a:p>
            <a:pPr marL="0" indent="0" algn="just">
              <a:lnSpc>
                <a:spcPct val="107000"/>
              </a:lnSpc>
              <a:spcBef>
                <a:spcPts val="0"/>
              </a:spcBef>
              <a:buNone/>
            </a:pPr>
            <a:r>
              <a:rPr lang="lt-LT" sz="2000" kern="100" dirty="0">
                <a:solidFill>
                  <a:schemeClr val="tx2"/>
                </a:solidFill>
                <a:effectLst/>
                <a:latin typeface="Arial" panose="020B0604020202020204" pitchFamily="34" charset="0"/>
                <a:ea typeface="Calibri" panose="020F0502020204030204" pitchFamily="34" charset="0"/>
                <a:cs typeface="Arial" panose="020B0604020202020204" pitchFamily="34" charset="0"/>
              </a:rPr>
              <a:t>   sprendė problemas, dalijosi gerąja patirtimi pedagogai iš įvairių </a:t>
            </a:r>
          </a:p>
          <a:p>
            <a:pPr marL="0" indent="0" algn="just">
              <a:lnSpc>
                <a:spcPct val="107000"/>
              </a:lnSpc>
              <a:spcBef>
                <a:spcPts val="0"/>
              </a:spcBef>
              <a:buNone/>
            </a:pPr>
            <a:r>
              <a:rPr lang="lt-LT" sz="2000" kern="100" dirty="0">
                <a:solidFill>
                  <a:schemeClr val="tx2"/>
                </a:solidFill>
                <a:effectLst/>
                <a:latin typeface="Arial" panose="020B0604020202020204" pitchFamily="34" charset="0"/>
                <a:ea typeface="Calibri" panose="020F0502020204030204" pitchFamily="34" charset="0"/>
                <a:cs typeface="Arial" panose="020B0604020202020204" pitchFamily="34" charset="0"/>
              </a:rPr>
              <a:t>   mokyklų. </a:t>
            </a:r>
          </a:p>
          <a:p>
            <a:pPr marL="0" indent="0">
              <a:buNone/>
            </a:pPr>
            <a:endParaRPr lang="en-US" dirty="0"/>
          </a:p>
        </p:txBody>
      </p:sp>
    </p:spTree>
    <p:extLst>
      <p:ext uri="{BB962C8B-B14F-4D97-AF65-F5344CB8AC3E}">
        <p14:creationId xmlns:p14="http://schemas.microsoft.com/office/powerpoint/2010/main" val="237013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A3B12A9-03B4-0E52-C0C4-A1FCB71DC3A3}"/>
              </a:ext>
            </a:extLst>
          </p:cNvPr>
          <p:cNvSpPr>
            <a:spLocks noGrp="1"/>
          </p:cNvSpPr>
          <p:nvPr>
            <p:ph type="title"/>
          </p:nvPr>
        </p:nvSpPr>
        <p:spPr>
          <a:xfrm>
            <a:off x="838200" y="116632"/>
            <a:ext cx="10658400" cy="1080120"/>
          </a:xfrm>
        </p:spPr>
        <p:txBody>
          <a:bodyPr>
            <a:normAutofit/>
          </a:bodyPr>
          <a:lstStyle/>
          <a:p>
            <a:r>
              <a:rPr lang="lt-LT" sz="3200" dirty="0">
                <a:solidFill>
                  <a:schemeClr val="tx2"/>
                </a:solidFill>
                <a:latin typeface="Arial" panose="020B0604020202020204" pitchFamily="34" charset="0"/>
                <a:cs typeface="Arial" panose="020B0604020202020204" pitchFamily="34" charset="0"/>
              </a:rPr>
              <a:t>Kaišiadorių rajono savivaldybės, diegiant </a:t>
            </a:r>
            <a:r>
              <a:rPr lang="lt-LT" sz="3200" dirty="0" err="1">
                <a:solidFill>
                  <a:schemeClr val="tx2"/>
                </a:solidFill>
                <a:latin typeface="Arial" panose="020B0604020202020204" pitchFamily="34" charset="0"/>
                <a:cs typeface="Arial" panose="020B0604020202020204" pitchFamily="34" charset="0"/>
              </a:rPr>
              <a:t>įtraukųjį</a:t>
            </a:r>
            <a:r>
              <a:rPr lang="lt-LT" sz="3200" dirty="0">
                <a:solidFill>
                  <a:schemeClr val="tx2"/>
                </a:solidFill>
                <a:latin typeface="Arial" panose="020B0604020202020204" pitchFamily="34" charset="0"/>
                <a:cs typeface="Arial" panose="020B0604020202020204" pitchFamily="34" charset="0"/>
              </a:rPr>
              <a:t> ugdymą švietimo įstaigose, stiprybės</a:t>
            </a:r>
            <a:endParaRPr lang="en-US" dirty="0"/>
          </a:p>
        </p:txBody>
      </p:sp>
      <p:sp>
        <p:nvSpPr>
          <p:cNvPr id="3" name="Turinio vietos rezervavimo ženklas 2">
            <a:extLst>
              <a:ext uri="{FF2B5EF4-FFF2-40B4-BE49-F238E27FC236}">
                <a16:creationId xmlns:a16="http://schemas.microsoft.com/office/drawing/2014/main" id="{F613886E-427D-6C4B-54B7-7180765D324B}"/>
              </a:ext>
            </a:extLst>
          </p:cNvPr>
          <p:cNvSpPr>
            <a:spLocks noGrp="1"/>
          </p:cNvSpPr>
          <p:nvPr>
            <p:ph idx="1"/>
          </p:nvPr>
        </p:nvSpPr>
        <p:spPr>
          <a:xfrm>
            <a:off x="1415480" y="1447800"/>
            <a:ext cx="10513168" cy="4933528"/>
          </a:xfrm>
        </p:spPr>
        <p:txBody>
          <a:bodyPr>
            <a:normAutofit lnSpcReduction="10000"/>
          </a:bodyPr>
          <a:lstStyle/>
          <a:p>
            <a:pPr marL="514350" indent="-514350" algn="just">
              <a:buFont typeface="Wingdings" panose="05000000000000000000" pitchFamily="2" charset="2"/>
              <a:buChar char="Ø"/>
            </a:pPr>
            <a:r>
              <a:rPr lang="lt-LT" sz="2000" b="1" dirty="0">
                <a:solidFill>
                  <a:schemeClr val="tx2"/>
                </a:solidFill>
                <a:latin typeface="Arial" panose="020B0604020202020204" pitchFamily="34" charset="0"/>
                <a:cs typeface="Arial" panose="020B0604020202020204" pitchFamily="34" charset="0"/>
              </a:rPr>
              <a:t>Strateginis planavimas: </a:t>
            </a:r>
            <a:r>
              <a:rPr lang="lt-LT" sz="2000" dirty="0">
                <a:solidFill>
                  <a:schemeClr val="tx2"/>
                </a:solidFill>
                <a:latin typeface="Arial" panose="020B0604020202020204" pitchFamily="34" charset="0"/>
                <a:cs typeface="Arial" panose="020B0604020202020204" pitchFamily="34" charset="0"/>
              </a:rPr>
              <a:t>Parengtas ir įgyvendinamas Įtraukiojo ugdymo įgyvendinimo Kaišiadorių rajono savivaldybėje 2022–2024 metų veiksmų planas, kuris padeda kryptingai siekti įtraukiojo ugdymo tikslų. </a:t>
            </a:r>
          </a:p>
          <a:p>
            <a:pPr marL="514350" indent="-514350" algn="just">
              <a:buFont typeface="Wingdings" panose="05000000000000000000" pitchFamily="2" charset="2"/>
              <a:buChar char="Ø"/>
            </a:pPr>
            <a:r>
              <a:rPr lang="lt-LT" sz="2000" dirty="0">
                <a:solidFill>
                  <a:schemeClr val="tx2"/>
                </a:solidFill>
                <a:latin typeface="Arial" panose="020B0604020202020204" pitchFamily="34" charset="0"/>
                <a:cs typeface="Arial" panose="020B0604020202020204" pitchFamily="34" charset="0"/>
              </a:rPr>
              <a:t>Savivaldybės aktyvus </a:t>
            </a:r>
            <a:r>
              <a:rPr lang="lt-LT" sz="2000" b="1" dirty="0">
                <a:solidFill>
                  <a:schemeClr val="tx2"/>
                </a:solidFill>
                <a:latin typeface="Arial" panose="020B0604020202020204" pitchFamily="34" charset="0"/>
                <a:cs typeface="Arial" panose="020B0604020202020204" pitchFamily="34" charset="0"/>
              </a:rPr>
              <a:t>dalyvavimas „Tūkstantmečio mokyklų“ programoje</a:t>
            </a:r>
            <a:r>
              <a:rPr lang="lt-LT" sz="2000" dirty="0">
                <a:solidFill>
                  <a:schemeClr val="tx2"/>
                </a:solidFill>
                <a:latin typeface="Arial" panose="020B0604020202020204" pitchFamily="34" charset="0"/>
                <a:cs typeface="Arial" panose="020B0604020202020204" pitchFamily="34" charset="0"/>
              </a:rPr>
              <a:t>, kurios tikslas – tobulinti mokyklų veiklą keturiose srityse. Viena sritis </a:t>
            </a:r>
            <a:r>
              <a:rPr lang="lt-LT" sz="2000" dirty="0" err="1">
                <a:solidFill>
                  <a:schemeClr val="tx2"/>
                </a:solidFill>
                <a:latin typeface="Arial" panose="020B0604020202020204" pitchFamily="34" charset="0"/>
                <a:cs typeface="Arial" panose="020B0604020202020204" pitchFamily="34" charset="0"/>
              </a:rPr>
              <a:t>įtraukųjį</a:t>
            </a:r>
            <a:r>
              <a:rPr lang="lt-LT" sz="2000" dirty="0">
                <a:solidFill>
                  <a:schemeClr val="tx2"/>
                </a:solidFill>
                <a:latin typeface="Arial" panose="020B0604020202020204" pitchFamily="34" charset="0"/>
                <a:cs typeface="Arial" panose="020B0604020202020204" pitchFamily="34" charset="0"/>
              </a:rPr>
              <a:t> ugdymą. </a:t>
            </a:r>
          </a:p>
          <a:p>
            <a:pPr marL="514350" indent="-514350" algn="just">
              <a:buFont typeface="Wingdings" panose="05000000000000000000" pitchFamily="2" charset="2"/>
              <a:buChar char="Ø"/>
            </a:pPr>
            <a:r>
              <a:rPr lang="lt-LT" sz="2000" b="1" dirty="0">
                <a:solidFill>
                  <a:schemeClr val="tx2"/>
                </a:solidFill>
                <a:latin typeface="Arial" panose="020B0604020202020204" pitchFamily="34" charset="0"/>
                <a:cs typeface="Arial" panose="020B0604020202020204" pitchFamily="34" charset="0"/>
              </a:rPr>
              <a:t>Mokytojų ir pagalbos specialistų kompetencijų stiprinimas: </a:t>
            </a:r>
            <a:r>
              <a:rPr lang="lt-LT" sz="2000" dirty="0">
                <a:solidFill>
                  <a:schemeClr val="tx2"/>
                </a:solidFill>
                <a:latin typeface="Arial" panose="020B0604020202020204" pitchFamily="34" charset="0"/>
                <a:cs typeface="Arial" panose="020B0604020202020204" pitchFamily="34" charset="0"/>
              </a:rPr>
              <a:t>organizuojami mokymai ir konsultacijos pedagogams bei švietimo pagalbos specialistams, siekiant gerinti jų gebėjimus dirbti su įvairių poreikių mokiniais. </a:t>
            </a:r>
          </a:p>
          <a:p>
            <a:pPr marL="514350" indent="-514350" algn="just">
              <a:spcBef>
                <a:spcPts val="1200"/>
              </a:spcBef>
              <a:buFont typeface="Wingdings" panose="05000000000000000000" pitchFamily="2" charset="2"/>
              <a:buChar char="Ø"/>
            </a:pPr>
            <a:r>
              <a:rPr lang="lt-LT" sz="2000" b="1" dirty="0">
                <a:solidFill>
                  <a:schemeClr val="tx2"/>
                </a:solidFill>
                <a:latin typeface="Arial" panose="020B0604020202020204" pitchFamily="34" charset="0"/>
                <a:cs typeface="Arial" panose="020B0604020202020204" pitchFamily="34" charset="0"/>
              </a:rPr>
              <a:t>Bendradarbiavimas su regioniniu centru</a:t>
            </a:r>
            <a:r>
              <a:rPr lang="lt-LT" sz="2000" dirty="0">
                <a:solidFill>
                  <a:schemeClr val="tx2"/>
                </a:solidFill>
                <a:latin typeface="Arial" panose="020B0604020202020204" pitchFamily="34" charset="0"/>
                <a:cs typeface="Arial" panose="020B0604020202020204" pitchFamily="34" charset="0"/>
              </a:rPr>
              <a:t>: Kaišiadorių Šv. Faustinos ugdymo centras pradėjo konsultavimą įtraukiojo ugdymo temomis, teikti pagalbą mokykloms. </a:t>
            </a:r>
          </a:p>
          <a:p>
            <a:pPr marL="514350" indent="-514350" algn="just">
              <a:spcBef>
                <a:spcPts val="1200"/>
              </a:spcBef>
              <a:buFont typeface="Wingdings" panose="05000000000000000000" pitchFamily="2" charset="2"/>
              <a:buChar char="Ø"/>
            </a:pPr>
            <a:r>
              <a:rPr lang="lt-LT" sz="2000" b="1" dirty="0">
                <a:solidFill>
                  <a:schemeClr val="tx2"/>
                </a:solidFill>
                <a:latin typeface="Arial" panose="020B0604020202020204" pitchFamily="34" charset="0"/>
                <a:cs typeface="Arial" panose="020B0604020202020204" pitchFamily="34" charset="0"/>
              </a:rPr>
              <a:t>Mokyklų iniciatyvos: </a:t>
            </a:r>
            <a:r>
              <a:rPr lang="lt-LT" sz="2000" dirty="0">
                <a:solidFill>
                  <a:schemeClr val="tx2"/>
                </a:solidFill>
                <a:latin typeface="Arial" panose="020B0604020202020204" pitchFamily="34" charset="0"/>
                <a:cs typeface="Arial" panose="020B0604020202020204" pitchFamily="34" charset="0"/>
              </a:rPr>
              <a:t>Kaišiadorių Vaclovo Giržado progimnazija TŪM programoje atstovaujanti įtraukiojo ugdymo sritį parengė įtraukiojo ugdymo </a:t>
            </a:r>
          </a:p>
          <a:p>
            <a:pPr marL="0" indent="0" algn="just">
              <a:spcBef>
                <a:spcPts val="0"/>
              </a:spcBef>
              <a:buNone/>
            </a:pPr>
            <a:r>
              <a:rPr lang="lt-LT" sz="2000" dirty="0">
                <a:solidFill>
                  <a:schemeClr val="tx2"/>
                </a:solidFill>
                <a:latin typeface="Arial" panose="020B0604020202020204" pitchFamily="34" charset="0"/>
                <a:cs typeface="Arial" panose="020B0604020202020204" pitchFamily="34" charset="0"/>
              </a:rPr>
              <a:t>       įgyvendinimo strategiją ir veiklų planą, siekdama užtikrinti </a:t>
            </a:r>
          </a:p>
          <a:p>
            <a:pPr marL="514350" indent="-514350" algn="just">
              <a:spcBef>
                <a:spcPts val="0"/>
              </a:spcBef>
              <a:buFont typeface="Wingdings" panose="05000000000000000000" pitchFamily="2" charset="2"/>
              <a:buChar char="Ø"/>
            </a:pPr>
            <a:r>
              <a:rPr lang="lt-LT" sz="2000" dirty="0">
                <a:solidFill>
                  <a:schemeClr val="tx2"/>
                </a:solidFill>
                <a:latin typeface="Arial" panose="020B0604020202020204" pitchFamily="34" charset="0"/>
                <a:cs typeface="Arial" panose="020B0604020202020204" pitchFamily="34" charset="0"/>
              </a:rPr>
              <a:t>kokybišką ugdymą visiems mokiniams. </a:t>
            </a:r>
          </a:p>
          <a:p>
            <a:pPr marL="0" indent="0" algn="just">
              <a:spcBef>
                <a:spcPts val="0"/>
              </a:spcBef>
              <a:buNone/>
            </a:pPr>
            <a:endParaRPr lang="lt-LT" sz="2000" dirty="0">
              <a:solidFill>
                <a:schemeClr val="tx2"/>
              </a:solidFill>
              <a:latin typeface="Arial" panose="020B0604020202020204" pitchFamily="34" charset="0"/>
              <a:cs typeface="Arial" panose="020B0604020202020204" pitchFamily="34" charset="0"/>
            </a:endParaRPr>
          </a:p>
          <a:p>
            <a:pPr marL="514350" indent="-514350" algn="just">
              <a:spcBef>
                <a:spcPts val="0"/>
              </a:spcBef>
              <a:buFont typeface="Wingdings" panose="05000000000000000000" pitchFamily="2" charset="2"/>
              <a:buChar char="Ø"/>
            </a:pPr>
            <a:r>
              <a:rPr lang="lt-LT" sz="2000" b="1" dirty="0">
                <a:solidFill>
                  <a:schemeClr val="tx2"/>
                </a:solidFill>
                <a:latin typeface="Arial" panose="020B0604020202020204" pitchFamily="34" charset="0"/>
                <a:cs typeface="Arial" panose="020B0604020202020204" pitchFamily="34" charset="0"/>
              </a:rPr>
              <a:t>Įtraukiojo ugdymo sistemas įsivertino visos mokyklos. </a:t>
            </a:r>
          </a:p>
          <a:p>
            <a:endParaRPr lang="en-US" dirty="0"/>
          </a:p>
        </p:txBody>
      </p:sp>
    </p:spTree>
    <p:extLst>
      <p:ext uri="{BB962C8B-B14F-4D97-AF65-F5344CB8AC3E}">
        <p14:creationId xmlns:p14="http://schemas.microsoft.com/office/powerpoint/2010/main" val="1614109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BC89F714-6B21-F2A9-B23B-8E0F3F05C27E}"/>
              </a:ext>
            </a:extLst>
          </p:cNvPr>
          <p:cNvSpPr>
            <a:spLocks noGrp="1"/>
          </p:cNvSpPr>
          <p:nvPr>
            <p:ph type="title"/>
          </p:nvPr>
        </p:nvSpPr>
        <p:spPr>
          <a:xfrm>
            <a:off x="838200" y="260648"/>
            <a:ext cx="9829800" cy="936104"/>
          </a:xfrm>
        </p:spPr>
        <p:txBody>
          <a:bodyPr>
            <a:normAutofit fontScale="90000"/>
          </a:bodyPr>
          <a:lstStyle/>
          <a:p>
            <a:r>
              <a:rPr lang="lt-LT" sz="3200" dirty="0">
                <a:solidFill>
                  <a:schemeClr val="tx2"/>
                </a:solidFill>
                <a:latin typeface="Arial" panose="020B0604020202020204" pitchFamily="34" charset="0"/>
                <a:cs typeface="Arial" panose="020B0604020202020204" pitchFamily="34" charset="0"/>
              </a:rPr>
              <a:t>Kaišiadorių rajono savivaldybės, diegiant </a:t>
            </a:r>
            <a:r>
              <a:rPr lang="lt-LT" sz="3200" dirty="0" err="1">
                <a:solidFill>
                  <a:schemeClr val="tx2"/>
                </a:solidFill>
                <a:latin typeface="Arial" panose="020B0604020202020204" pitchFamily="34" charset="0"/>
                <a:cs typeface="Arial" panose="020B0604020202020204" pitchFamily="34" charset="0"/>
              </a:rPr>
              <a:t>įtraukųjį</a:t>
            </a:r>
            <a:r>
              <a:rPr lang="lt-LT" sz="3200" dirty="0">
                <a:solidFill>
                  <a:schemeClr val="tx2"/>
                </a:solidFill>
                <a:latin typeface="Arial" panose="020B0604020202020204" pitchFamily="34" charset="0"/>
                <a:cs typeface="Arial" panose="020B0604020202020204" pitchFamily="34" charset="0"/>
              </a:rPr>
              <a:t> ugdymą švietimo įstaigose, silpnybės</a:t>
            </a:r>
            <a:endParaRPr lang="en-US" dirty="0"/>
          </a:p>
        </p:txBody>
      </p:sp>
      <p:sp>
        <p:nvSpPr>
          <p:cNvPr id="3" name="Turinio vietos rezervavimo ženklas 2">
            <a:extLst>
              <a:ext uri="{FF2B5EF4-FFF2-40B4-BE49-F238E27FC236}">
                <a16:creationId xmlns:a16="http://schemas.microsoft.com/office/drawing/2014/main" id="{F9C455A0-B0F6-344B-64FB-BC59B2DDAE1B}"/>
              </a:ext>
            </a:extLst>
          </p:cNvPr>
          <p:cNvSpPr>
            <a:spLocks noGrp="1"/>
          </p:cNvSpPr>
          <p:nvPr>
            <p:ph idx="1"/>
          </p:nvPr>
        </p:nvSpPr>
        <p:spPr>
          <a:xfrm>
            <a:off x="1343472" y="1268760"/>
            <a:ext cx="10513168" cy="4392488"/>
          </a:xfrm>
        </p:spPr>
        <p:txBody>
          <a:bodyPr>
            <a:normAutofit/>
          </a:bodyPr>
          <a:lstStyle/>
          <a:p>
            <a:pPr algn="just">
              <a:buFont typeface="Wingdings" panose="05000000000000000000" pitchFamily="2" charset="2"/>
              <a:buChar char="Ø"/>
            </a:pPr>
            <a:r>
              <a:rPr lang="lt-LT" b="1" dirty="0">
                <a:solidFill>
                  <a:schemeClr val="tx2"/>
                </a:solidFill>
                <a:latin typeface="Arial" panose="020B0604020202020204" pitchFamily="34" charset="0"/>
                <a:cs typeface="Arial" panose="020B0604020202020204" pitchFamily="34" charset="0"/>
              </a:rPr>
              <a:t>Specialistų trūkumas: </a:t>
            </a:r>
            <a:r>
              <a:rPr lang="lt-LT" dirty="0">
                <a:solidFill>
                  <a:schemeClr val="tx2"/>
                </a:solidFill>
                <a:latin typeface="Arial" panose="020B0604020202020204" pitchFamily="34" charset="0"/>
                <a:cs typeface="Arial" panose="020B0604020202020204" pitchFamily="34" charset="0"/>
              </a:rPr>
              <a:t>nepakankamas švietimo pagalbos specialistų skaičius gali apsunkinti individualizuotą pagalbą mokiniams.</a:t>
            </a:r>
          </a:p>
          <a:p>
            <a:pPr algn="just">
              <a:buFont typeface="Wingdings" panose="05000000000000000000" pitchFamily="2" charset="2"/>
              <a:buChar char="Ø"/>
            </a:pPr>
            <a:r>
              <a:rPr lang="lt-LT" b="1" dirty="0">
                <a:solidFill>
                  <a:schemeClr val="tx2"/>
                </a:solidFill>
                <a:latin typeface="Arial" panose="020B0604020202020204" pitchFamily="34" charset="0"/>
                <a:cs typeface="Arial" panose="020B0604020202020204" pitchFamily="34" charset="0"/>
              </a:rPr>
              <a:t>Mokytojų kvalifikacijos tobulinimo poreikis</a:t>
            </a:r>
            <a:r>
              <a:rPr lang="lt-LT" dirty="0">
                <a:solidFill>
                  <a:schemeClr val="tx2"/>
                </a:solidFill>
                <a:latin typeface="Arial" panose="020B0604020202020204" pitchFamily="34" charset="0"/>
                <a:cs typeface="Arial" panose="020B0604020202020204" pitchFamily="34" charset="0"/>
              </a:rPr>
              <a:t>: nors yra vykdomos kvalifikacijos tobulinimo programos, gali būti poreikis toliau stiprinti mokytojų gebėjimus dirbti su įvairių poreikių mokiniais.</a:t>
            </a:r>
          </a:p>
          <a:p>
            <a:pPr algn="just">
              <a:buFont typeface="Wingdings" panose="05000000000000000000" pitchFamily="2" charset="2"/>
              <a:buChar char="Ø"/>
            </a:pPr>
            <a:r>
              <a:rPr lang="lt-LT" b="1" dirty="0">
                <a:solidFill>
                  <a:schemeClr val="tx2"/>
                </a:solidFill>
                <a:latin typeface="Arial" panose="020B0604020202020204" pitchFamily="34" charset="0"/>
                <a:cs typeface="Arial" panose="020B0604020202020204" pitchFamily="34" charset="0"/>
              </a:rPr>
              <a:t>Mokyklų aplinkos pritaikymo iššūkiai</a:t>
            </a:r>
            <a:r>
              <a:rPr lang="lt-LT" dirty="0">
                <a:solidFill>
                  <a:schemeClr val="tx2"/>
                </a:solidFill>
                <a:latin typeface="Arial" panose="020B0604020202020204" pitchFamily="34" charset="0"/>
                <a:cs typeface="Arial" panose="020B0604020202020204" pitchFamily="34" charset="0"/>
              </a:rPr>
              <a:t>: mokyklos susiduria su sunkumais pritaikant fizinę aplinką, kad ji atitiktų visų mokinių poreikius.</a:t>
            </a:r>
          </a:p>
          <a:p>
            <a:pPr algn="just">
              <a:buFont typeface="Wingdings" panose="05000000000000000000" pitchFamily="2" charset="2"/>
              <a:buChar char="Ø"/>
            </a:pPr>
            <a:r>
              <a:rPr lang="lt-LT" b="1" dirty="0">
                <a:solidFill>
                  <a:schemeClr val="tx2"/>
                </a:solidFill>
                <a:latin typeface="Arial" panose="020B0604020202020204" pitchFamily="34" charset="0"/>
                <a:cs typeface="Arial" panose="020B0604020202020204" pitchFamily="34" charset="0"/>
              </a:rPr>
              <a:t>Finansavimo iššūkiai: </a:t>
            </a:r>
            <a:r>
              <a:rPr lang="lt-LT" dirty="0">
                <a:solidFill>
                  <a:schemeClr val="tx2"/>
                </a:solidFill>
                <a:latin typeface="Arial" panose="020B0604020202020204" pitchFamily="34" charset="0"/>
                <a:cs typeface="Arial" panose="020B0604020202020204" pitchFamily="34" charset="0"/>
              </a:rPr>
              <a:t>neužtikrintas pakankamas finansavimas gali riboti įtraukiojo ugdymo priemonių ir infrastruktūros plėtrą. </a:t>
            </a:r>
          </a:p>
          <a:p>
            <a:pPr algn="just">
              <a:buFont typeface="Wingdings" panose="05000000000000000000" pitchFamily="2" charset="2"/>
              <a:buChar char="Ø"/>
            </a:pPr>
            <a:r>
              <a:rPr lang="lt-LT" b="1" dirty="0">
                <a:solidFill>
                  <a:schemeClr val="tx2"/>
                </a:solidFill>
                <a:latin typeface="Arial" panose="020B0604020202020204" pitchFamily="34" charset="0"/>
                <a:cs typeface="Arial" panose="020B0604020202020204" pitchFamily="34" charset="0"/>
              </a:rPr>
              <a:t>Nuostatų keitimo iššūkiai: </a:t>
            </a:r>
            <a:r>
              <a:rPr lang="lt-LT" dirty="0">
                <a:solidFill>
                  <a:schemeClr val="tx2"/>
                </a:solidFill>
                <a:latin typeface="Arial" panose="020B0604020202020204" pitchFamily="34" charset="0"/>
                <a:cs typeface="Arial" panose="020B0604020202020204" pitchFamily="34" charset="0"/>
              </a:rPr>
              <a:t>visuomenės ir pedagogų nuostatos dėl įtraukiojo ugdymo gali būti kliūtis sėkmingam jo įgyvendinimui.</a:t>
            </a:r>
          </a:p>
          <a:p>
            <a:endParaRPr lang="en-US" dirty="0"/>
          </a:p>
        </p:txBody>
      </p:sp>
    </p:spTree>
    <p:extLst>
      <p:ext uri="{BB962C8B-B14F-4D97-AF65-F5344CB8AC3E}">
        <p14:creationId xmlns:p14="http://schemas.microsoft.com/office/powerpoint/2010/main" val="2104088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EF7C919B-0623-D653-1513-3D6D00E77CF2}"/>
              </a:ext>
            </a:extLst>
          </p:cNvPr>
          <p:cNvSpPr>
            <a:spLocks noGrp="1"/>
          </p:cNvSpPr>
          <p:nvPr>
            <p:ph type="title"/>
          </p:nvPr>
        </p:nvSpPr>
        <p:spPr>
          <a:xfrm>
            <a:off x="838200" y="365126"/>
            <a:ext cx="10298360" cy="615602"/>
          </a:xfrm>
        </p:spPr>
        <p:txBody>
          <a:bodyPr>
            <a:normAutofit fontScale="90000"/>
          </a:bodyPr>
          <a:lstStyle/>
          <a:p>
            <a:pPr algn="ctr"/>
            <a:r>
              <a:rPr lang="lt-LT" dirty="0"/>
              <a:t> </a:t>
            </a:r>
            <a:r>
              <a:rPr lang="lt-LT" sz="3600" dirty="0"/>
              <a:t>UNIVERSALUS DIZAINAS MOKYMUISI PAMOKOJE</a:t>
            </a:r>
          </a:p>
        </p:txBody>
      </p:sp>
      <p:sp>
        <p:nvSpPr>
          <p:cNvPr id="3" name="Turinio vietos rezervavimo ženklas 2">
            <a:extLst>
              <a:ext uri="{FF2B5EF4-FFF2-40B4-BE49-F238E27FC236}">
                <a16:creationId xmlns:a16="http://schemas.microsoft.com/office/drawing/2014/main" id="{20A84795-D069-ACE3-9307-88B42DD778E0}"/>
              </a:ext>
            </a:extLst>
          </p:cNvPr>
          <p:cNvSpPr>
            <a:spLocks noGrp="1"/>
          </p:cNvSpPr>
          <p:nvPr>
            <p:ph idx="1"/>
          </p:nvPr>
        </p:nvSpPr>
        <p:spPr>
          <a:xfrm>
            <a:off x="1991544" y="1484784"/>
            <a:ext cx="8856984" cy="3818736"/>
          </a:xfrm>
        </p:spPr>
        <p:txBody>
          <a:bodyPr>
            <a:normAutofit/>
          </a:bodyPr>
          <a:lstStyle/>
          <a:p>
            <a:pPr>
              <a:spcBef>
                <a:spcPts val="0"/>
              </a:spcBef>
              <a:buFont typeface="Wingdings" panose="05000000000000000000" pitchFamily="2" charset="2"/>
              <a:buChar char="q"/>
            </a:pPr>
            <a:r>
              <a:rPr lang="lt-LT" b="1" dirty="0"/>
              <a:t>KODĖL MOKAUSI? </a:t>
            </a:r>
          </a:p>
          <a:p>
            <a:pPr marL="0" indent="0">
              <a:spcBef>
                <a:spcPts val="0"/>
              </a:spcBef>
              <a:buNone/>
            </a:pPr>
            <a:r>
              <a:rPr lang="lt-LT" dirty="0"/>
              <a:t>EMOCINIAI TINKLAI </a:t>
            </a:r>
          </a:p>
          <a:p>
            <a:pPr marL="0" indent="0">
              <a:spcBef>
                <a:spcPts val="0"/>
              </a:spcBef>
              <a:buNone/>
            </a:pPr>
            <a:r>
              <a:rPr lang="lt-LT" dirty="0"/>
              <a:t>Skirtingos įtraukimo ir sudominimo priemonės ir būdai </a:t>
            </a:r>
          </a:p>
          <a:p>
            <a:pPr>
              <a:spcBef>
                <a:spcPts val="0"/>
              </a:spcBef>
              <a:buFont typeface="Wingdings" panose="05000000000000000000" pitchFamily="2" charset="2"/>
              <a:buChar char="q"/>
            </a:pPr>
            <a:endParaRPr lang="lt-LT" b="1" dirty="0"/>
          </a:p>
          <a:p>
            <a:pPr>
              <a:spcBef>
                <a:spcPts val="0"/>
              </a:spcBef>
              <a:buFont typeface="Wingdings" panose="05000000000000000000" pitchFamily="2" charset="2"/>
              <a:buChar char="q"/>
            </a:pPr>
            <a:r>
              <a:rPr lang="lt-LT" b="1" dirty="0"/>
              <a:t>KO MOKAUSI? </a:t>
            </a:r>
          </a:p>
          <a:p>
            <a:pPr marL="0" indent="0">
              <a:spcBef>
                <a:spcPts val="0"/>
              </a:spcBef>
              <a:buNone/>
            </a:pPr>
            <a:r>
              <a:rPr lang="lt-LT" dirty="0"/>
              <a:t>PAŽINIMO TINKLAI </a:t>
            </a:r>
          </a:p>
          <a:p>
            <a:pPr marL="0" indent="0">
              <a:spcBef>
                <a:spcPts val="0"/>
              </a:spcBef>
              <a:buNone/>
            </a:pPr>
            <a:r>
              <a:rPr lang="lt-LT" dirty="0"/>
              <a:t>Skirtingos priemonės ir būdai informacijai pristatyti </a:t>
            </a:r>
          </a:p>
          <a:p>
            <a:pPr>
              <a:spcBef>
                <a:spcPts val="0"/>
              </a:spcBef>
              <a:buFont typeface="Wingdings" panose="05000000000000000000" pitchFamily="2" charset="2"/>
              <a:buChar char="q"/>
            </a:pPr>
            <a:endParaRPr lang="lt-LT" b="1" dirty="0"/>
          </a:p>
          <a:p>
            <a:pPr>
              <a:spcBef>
                <a:spcPts val="0"/>
              </a:spcBef>
              <a:buFont typeface="Wingdings" panose="05000000000000000000" pitchFamily="2" charset="2"/>
              <a:buChar char="q"/>
            </a:pPr>
            <a:r>
              <a:rPr lang="lt-LT" b="1" dirty="0"/>
              <a:t>KAIP MOKAUSI? </a:t>
            </a:r>
          </a:p>
          <a:p>
            <a:pPr marL="0" indent="0">
              <a:spcBef>
                <a:spcPts val="0"/>
              </a:spcBef>
              <a:buNone/>
            </a:pPr>
            <a:r>
              <a:rPr lang="lt-LT" dirty="0"/>
              <a:t>STRATEGUOJANTYS TINKLAI </a:t>
            </a:r>
          </a:p>
          <a:p>
            <a:pPr marL="0" indent="0">
              <a:spcBef>
                <a:spcPts val="0"/>
              </a:spcBef>
              <a:buNone/>
            </a:pPr>
            <a:r>
              <a:rPr lang="lt-LT" dirty="0"/>
              <a:t>Skirtingos veiklos ir žinojimo raiškos priemonės ir būdai </a:t>
            </a:r>
          </a:p>
        </p:txBody>
      </p:sp>
    </p:spTree>
    <p:extLst>
      <p:ext uri="{BB962C8B-B14F-4D97-AF65-F5344CB8AC3E}">
        <p14:creationId xmlns:p14="http://schemas.microsoft.com/office/powerpoint/2010/main" val="2092350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403EB0E-5F51-FB61-9A69-2F6213177BA9}"/>
              </a:ext>
            </a:extLst>
          </p:cNvPr>
          <p:cNvSpPr>
            <a:spLocks noGrp="1"/>
          </p:cNvSpPr>
          <p:nvPr>
            <p:ph type="title"/>
          </p:nvPr>
        </p:nvSpPr>
        <p:spPr>
          <a:xfrm>
            <a:off x="551384" y="116632"/>
            <a:ext cx="11377264" cy="720080"/>
          </a:xfrm>
        </p:spPr>
        <p:txBody>
          <a:bodyPr>
            <a:normAutofit/>
          </a:bodyPr>
          <a:lstStyle/>
          <a:p>
            <a:r>
              <a:rPr lang="lt-LT" sz="2600" dirty="0">
                <a:latin typeface="Arial" panose="020B0604020202020204" pitchFamily="34" charset="0"/>
                <a:cs typeface="Arial" panose="020B0604020202020204" pitchFamily="34" charset="0"/>
              </a:rPr>
              <a:t>Mintys apie </a:t>
            </a:r>
            <a:r>
              <a:rPr lang="lt-LT" sz="2600" dirty="0" err="1">
                <a:latin typeface="Arial" panose="020B0604020202020204" pitchFamily="34" charset="0"/>
                <a:cs typeface="Arial" panose="020B0604020202020204" pitchFamily="34" charset="0"/>
              </a:rPr>
              <a:t>įtraukųjį</a:t>
            </a:r>
            <a:r>
              <a:rPr lang="lt-LT" sz="2600" dirty="0">
                <a:latin typeface="Arial" panose="020B0604020202020204" pitchFamily="34" charset="0"/>
                <a:cs typeface="Arial" panose="020B0604020202020204" pitchFamily="34" charset="0"/>
              </a:rPr>
              <a:t> ugdymą po vizitų į mokyklas (2024 m. lapkričio mėnesį)</a:t>
            </a:r>
            <a:endParaRPr lang="en-US" sz="2600" dirty="0"/>
          </a:p>
        </p:txBody>
      </p:sp>
      <p:sp>
        <p:nvSpPr>
          <p:cNvPr id="3" name="Turinio vietos rezervavimo ženklas 2">
            <a:extLst>
              <a:ext uri="{FF2B5EF4-FFF2-40B4-BE49-F238E27FC236}">
                <a16:creationId xmlns:a16="http://schemas.microsoft.com/office/drawing/2014/main" id="{DBD6F50C-D582-1166-E6A7-622E829BFD4D}"/>
              </a:ext>
            </a:extLst>
          </p:cNvPr>
          <p:cNvSpPr>
            <a:spLocks noGrp="1"/>
          </p:cNvSpPr>
          <p:nvPr>
            <p:ph idx="1"/>
          </p:nvPr>
        </p:nvSpPr>
        <p:spPr>
          <a:xfrm>
            <a:off x="1775520" y="980728"/>
            <a:ext cx="9865096" cy="5544616"/>
          </a:xfrm>
        </p:spPr>
        <p:txBody>
          <a:bodyPr>
            <a:noAutofit/>
          </a:bodyPr>
          <a:lstStyle/>
          <a:p>
            <a:pPr marL="0">
              <a:lnSpc>
                <a:spcPct val="170000"/>
              </a:lnSpc>
              <a:spcBef>
                <a:spcPts val="0"/>
              </a:spcBef>
              <a:buFont typeface="Wingdings" panose="05000000000000000000" pitchFamily="2" charset="2"/>
              <a:buChar char="Ø"/>
            </a:pPr>
            <a:r>
              <a:rPr lang="lt-LT" sz="1600"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„Aukštų poreikių mokiniai“</a:t>
            </a:r>
          </a:p>
          <a:p>
            <a:pPr marL="0">
              <a:lnSpc>
                <a:spcPct val="170000"/>
              </a:lnSpc>
              <a:spcBef>
                <a:spcPts val="0"/>
              </a:spcBef>
              <a:buFont typeface="Wingdings" panose="05000000000000000000" pitchFamily="2" charset="2"/>
              <a:buChar char="Ø"/>
            </a:pPr>
            <a:r>
              <a:rPr lang="lt-LT" sz="1600"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„Nereikia bėgti nuo problemos, ją reikia spręsti“</a:t>
            </a:r>
          </a:p>
          <a:p>
            <a:pPr marL="0">
              <a:lnSpc>
                <a:spcPct val="170000"/>
              </a:lnSpc>
              <a:spcBef>
                <a:spcPts val="0"/>
              </a:spcBef>
              <a:buFont typeface="Wingdings" panose="05000000000000000000" pitchFamily="2" charset="2"/>
              <a:buChar char="Ø"/>
            </a:pPr>
            <a:r>
              <a:rPr lang="lt-LT" sz="1600"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„Daug mokomės kartu, tariamės, dalinamės patirtimi, bet iškilus problemoms, mes vėl viską pradedame iš naujo, bet jau konkrečiai“</a:t>
            </a:r>
          </a:p>
          <a:p>
            <a:pPr marL="0">
              <a:lnSpc>
                <a:spcPct val="170000"/>
              </a:lnSpc>
              <a:spcBef>
                <a:spcPts val="0"/>
              </a:spcBef>
              <a:buFont typeface="Wingdings" panose="05000000000000000000" pitchFamily="2" charset="2"/>
              <a:buChar char="Ø"/>
            </a:pPr>
            <a:r>
              <a:rPr lang="lt-LT" sz="1600"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„Mūsų mokyklos mokinio padėjėjai puikūs žmonės, kompetentingi, motyvuoti“</a:t>
            </a:r>
          </a:p>
          <a:p>
            <a:pPr marL="0">
              <a:lnSpc>
                <a:spcPct val="170000"/>
              </a:lnSpc>
              <a:spcBef>
                <a:spcPts val="0"/>
              </a:spcBef>
              <a:buFont typeface="Wingdings" panose="05000000000000000000" pitchFamily="2" charset="2"/>
              <a:buChar char="Ø"/>
            </a:pPr>
            <a:r>
              <a:rPr lang="lt-LT" sz="1600"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„Santykio kūrimas tarp specialistų, mokytojų, tėvų - didelė sėkmė“</a:t>
            </a:r>
          </a:p>
          <a:p>
            <a:pPr marL="0">
              <a:lnSpc>
                <a:spcPct val="170000"/>
              </a:lnSpc>
              <a:spcBef>
                <a:spcPts val="0"/>
              </a:spcBef>
              <a:buFont typeface="Wingdings" panose="05000000000000000000" pitchFamily="2" charset="2"/>
              <a:buChar char="Ø"/>
            </a:pPr>
            <a:r>
              <a:rPr lang="lt-LT" sz="1600"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„Mūsų mokyklos mokytojų pamokose stebimas komandinis darbas“</a:t>
            </a:r>
          </a:p>
          <a:p>
            <a:pPr marL="0">
              <a:lnSpc>
                <a:spcPct val="170000"/>
              </a:lnSpc>
              <a:spcBef>
                <a:spcPts val="0"/>
              </a:spcBef>
              <a:buFont typeface="Wingdings" panose="05000000000000000000" pitchFamily="2" charset="2"/>
              <a:buChar char="Ø"/>
            </a:pPr>
            <a:r>
              <a:rPr lang="lt-LT" sz="1600"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„Užsiauginome mokytojus, kurie darbą mokykloje pradėjo nuo mokinio padėjėjo“</a:t>
            </a:r>
          </a:p>
          <a:p>
            <a:pPr marL="0">
              <a:lnSpc>
                <a:spcPct val="170000"/>
              </a:lnSpc>
              <a:spcBef>
                <a:spcPts val="0"/>
              </a:spcBef>
              <a:buFont typeface="Wingdings" panose="05000000000000000000" pitchFamily="2" charset="2"/>
              <a:buChar char="Ø"/>
            </a:pPr>
            <a:r>
              <a:rPr lang="lt-LT" sz="1600"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„Universalų dizainą pamokoje taikėme jau seniai, dabar tik mokomės jį atpažinti“</a:t>
            </a:r>
          </a:p>
          <a:p>
            <a:pPr marL="0">
              <a:lnSpc>
                <a:spcPct val="170000"/>
              </a:lnSpc>
              <a:spcBef>
                <a:spcPts val="0"/>
              </a:spcBef>
              <a:buFont typeface="Wingdings" panose="05000000000000000000" pitchFamily="2" charset="2"/>
              <a:buChar char="Ø"/>
            </a:pPr>
            <a:r>
              <a:rPr lang="lt-LT" sz="1600"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„Mūsų mokykloje </a:t>
            </a:r>
            <a:r>
              <a:rPr lang="lt-LT" sz="1600" dirty="0" err="1">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įtraukusis</a:t>
            </a:r>
            <a:r>
              <a:rPr lang="lt-LT" sz="1600"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neatėjo nuo šių metų rugsėjo, jis buvo jau seniai“</a:t>
            </a:r>
          </a:p>
          <a:p>
            <a:pPr marL="0">
              <a:lnSpc>
                <a:spcPct val="170000"/>
              </a:lnSpc>
              <a:spcBef>
                <a:spcPts val="0"/>
              </a:spcBef>
              <a:buFont typeface="Wingdings" panose="05000000000000000000" pitchFamily="2" charset="2"/>
              <a:buChar char="Ø"/>
            </a:pPr>
            <a:r>
              <a:rPr lang="lt-LT" sz="1600"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 kiekvienu vaiku ateina ir poreikis mokytis“</a:t>
            </a:r>
          </a:p>
          <a:p>
            <a:pPr marL="0">
              <a:lnSpc>
                <a:spcPct val="170000"/>
              </a:lnSpc>
              <a:spcBef>
                <a:spcPts val="0"/>
              </a:spcBef>
              <a:buFont typeface="Wingdings" panose="05000000000000000000" pitchFamily="2" charset="2"/>
              <a:buChar char="Ø"/>
            </a:pPr>
            <a:r>
              <a:rPr lang="lt-LT" sz="1600"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„Didelis džiaugsmas – mokyklos puikių specialistų komanda“</a:t>
            </a:r>
          </a:p>
          <a:p>
            <a:pPr marL="0">
              <a:lnSpc>
                <a:spcPct val="170000"/>
              </a:lnSpc>
              <a:spcBef>
                <a:spcPts val="0"/>
              </a:spcBef>
              <a:buFont typeface="Wingdings" panose="05000000000000000000" pitchFamily="2" charset="2"/>
              <a:buChar char="Ø"/>
            </a:pPr>
            <a:r>
              <a:rPr lang="lt-LT" sz="1600"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„Aš žinau, jaučiu, kad mūsų mokykloje viskas gerai“</a:t>
            </a:r>
            <a:endParaRPr lang="en-US" sz="1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98176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pavadinimas"/>
          <p:cNvSpPr>
            <a:spLocks noGrp="1"/>
          </p:cNvSpPr>
          <p:nvPr>
            <p:ph type="title"/>
          </p:nvPr>
        </p:nvSpPr>
        <p:spPr>
          <a:xfrm>
            <a:off x="1991544" y="188640"/>
            <a:ext cx="9937104" cy="2232248"/>
          </a:xfrm>
        </p:spPr>
        <p:txBody>
          <a:bodyPr rtlCol="0">
            <a:normAutofit fontScale="90000"/>
          </a:bodyPr>
          <a:lstStyle/>
          <a:p>
            <a:pPr rtl="0"/>
            <a:r>
              <a:rPr lang="lt-LT" sz="3600" i="1" dirty="0" err="1"/>
              <a:t>Įtraukusis</a:t>
            </a:r>
            <a:r>
              <a:rPr lang="lt-LT" sz="3600" i="1" dirty="0"/>
              <a:t> ugdymas yra kaip sodas, kuriame kiekviena gėlė turi savą vietą žydėti, nepriklausomai nuo spalvos, dydžio ar formos. Tik tada, kai kiekvienas augalas gauna šviesos ir rūpesčio, sodas tampa pilnas gyvybės ir grožio.</a:t>
            </a:r>
          </a:p>
        </p:txBody>
      </p:sp>
      <p:sp>
        <p:nvSpPr>
          <p:cNvPr id="3" name="2 teksto vietos rezervavimo ženklas"/>
          <p:cNvSpPr>
            <a:spLocks noGrp="1"/>
          </p:cNvSpPr>
          <p:nvPr>
            <p:ph type="body" idx="1"/>
          </p:nvPr>
        </p:nvSpPr>
        <p:spPr>
          <a:xfrm>
            <a:off x="3719736" y="5661248"/>
            <a:ext cx="5486400" cy="842392"/>
          </a:xfrm>
        </p:spPr>
        <p:txBody>
          <a:bodyPr rtlCol="0">
            <a:normAutofit/>
          </a:bodyPr>
          <a:lstStyle/>
          <a:p>
            <a:pPr marL="0" marR="0" lvl="0" indent="0" algn="l" defTabSz="914400" rtl="0" eaLnBrk="1" fontAlgn="auto" latinLnBrk="0" hangingPunct="1">
              <a:lnSpc>
                <a:spcPct val="90000"/>
              </a:lnSpc>
              <a:spcBef>
                <a:spcPts val="1200"/>
              </a:spcBef>
              <a:spcAft>
                <a:spcPts val="0"/>
              </a:spcAft>
              <a:buClrTx/>
              <a:buSzTx/>
              <a:buFont typeface="Arial" panose="020B0604020202020204" pitchFamily="34" charset="0"/>
              <a:buNone/>
              <a:tabLst/>
              <a:defRPr/>
            </a:pPr>
            <a:r>
              <a:rPr kumimoji="0" lang="lt-LT" sz="3300" b="0" i="0" u="none" strike="noStrike" kern="1200" cap="none" spc="0" normalizeH="0" baseline="0" noProof="0" dirty="0">
                <a:ln>
                  <a:noFill/>
                </a:ln>
                <a:solidFill>
                  <a:srgbClr val="191B0E"/>
                </a:solidFill>
                <a:effectLst>
                  <a:outerShdw dist="38096" dir="2700000">
                    <a:srgbClr val="000000"/>
                  </a:outerShdw>
                </a:effectLst>
                <a:uLnTx/>
                <a:uFillTx/>
                <a:latin typeface="Times New Roman" pitchFamily="18"/>
                <a:ea typeface="+mn-ea"/>
                <a:cs typeface="Times New Roman" pitchFamily="18"/>
              </a:rPr>
              <a:t>Būkite sveiki ir laimingi...</a:t>
            </a:r>
            <a:endParaRPr kumimoji="0" lang="lt-LT" sz="3300" b="0" i="0" u="none" strike="noStrike" kern="1200" cap="none" spc="0" normalizeH="0" baseline="0" noProof="0" dirty="0">
              <a:ln>
                <a:noFill/>
              </a:ln>
              <a:solidFill>
                <a:srgbClr val="404040"/>
              </a:solidFill>
              <a:effectLst/>
              <a:uLnTx/>
              <a:uFillTx/>
              <a:latin typeface="Arial" panose="020B0604020202020204"/>
              <a:ea typeface="+mn-ea"/>
              <a:cs typeface="+mn-cs"/>
            </a:endParaRPr>
          </a:p>
          <a:p>
            <a:pPr rtl="0"/>
            <a:endParaRPr lang="lt-LT" dirty="0"/>
          </a:p>
        </p:txBody>
      </p:sp>
    </p:spTree>
    <p:extLst>
      <p:ext uri="{BB962C8B-B14F-4D97-AF65-F5344CB8AC3E}">
        <p14:creationId xmlns:p14="http://schemas.microsoft.com/office/powerpoint/2010/main" val="684342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6D6CC33C-EB77-3B57-9023-A9B8455B790A}"/>
              </a:ext>
            </a:extLst>
          </p:cNvPr>
          <p:cNvSpPr>
            <a:spLocks noGrp="1"/>
          </p:cNvSpPr>
          <p:nvPr>
            <p:ph type="title"/>
          </p:nvPr>
        </p:nvSpPr>
        <p:spPr>
          <a:xfrm>
            <a:off x="838200" y="188640"/>
            <a:ext cx="9866312" cy="1008112"/>
          </a:xfrm>
        </p:spPr>
        <p:txBody>
          <a:bodyPr>
            <a:normAutofit/>
          </a:bodyPr>
          <a:lstStyle/>
          <a:p>
            <a:r>
              <a:rPr lang="lt-LT" sz="2900" dirty="0">
                <a:solidFill>
                  <a:schemeClr val="tx2"/>
                </a:solidFill>
                <a:latin typeface="Arial" panose="020B0604020202020204" pitchFamily="34" charset="0"/>
                <a:cs typeface="Arial" panose="020B0604020202020204" pitchFamily="34" charset="0"/>
              </a:rPr>
              <a:t>Pasiruošimas </a:t>
            </a:r>
            <a:r>
              <a:rPr lang="lt-LT" sz="2900" dirty="0" err="1">
                <a:solidFill>
                  <a:schemeClr val="tx2"/>
                </a:solidFill>
                <a:latin typeface="Arial" panose="020B0604020202020204" pitchFamily="34" charset="0"/>
                <a:cs typeface="Arial" panose="020B0604020202020204" pitchFamily="34" charset="0"/>
              </a:rPr>
              <a:t>įtraukčiai</a:t>
            </a:r>
            <a:r>
              <a:rPr lang="lt-LT" sz="2900" dirty="0">
                <a:solidFill>
                  <a:schemeClr val="tx2"/>
                </a:solidFill>
                <a:latin typeface="Arial" panose="020B0604020202020204" pitchFamily="34" charset="0"/>
                <a:cs typeface="Arial" panose="020B0604020202020204" pitchFamily="34" charset="0"/>
              </a:rPr>
              <a:t>: aiški vizija, situacijos analizė ir planavimas</a:t>
            </a:r>
            <a:endParaRPr lang="en-US" sz="2900" dirty="0"/>
          </a:p>
        </p:txBody>
      </p:sp>
      <p:sp>
        <p:nvSpPr>
          <p:cNvPr id="3" name="Turinio vietos rezervavimo ženklas 2">
            <a:extLst>
              <a:ext uri="{FF2B5EF4-FFF2-40B4-BE49-F238E27FC236}">
                <a16:creationId xmlns:a16="http://schemas.microsoft.com/office/drawing/2014/main" id="{FC0E903A-2BC7-8534-B3F6-3C9B108D3C6F}"/>
              </a:ext>
            </a:extLst>
          </p:cNvPr>
          <p:cNvSpPr>
            <a:spLocks noGrp="1"/>
          </p:cNvSpPr>
          <p:nvPr>
            <p:ph idx="1"/>
          </p:nvPr>
        </p:nvSpPr>
        <p:spPr>
          <a:xfrm>
            <a:off x="1127448" y="1340768"/>
            <a:ext cx="10585176" cy="4680520"/>
          </a:xfrm>
        </p:spPr>
        <p:txBody>
          <a:bodyPr>
            <a:normAutofit lnSpcReduction="10000"/>
          </a:bodyPr>
          <a:lstStyle/>
          <a:p>
            <a:pPr marL="360000" indent="0">
              <a:lnSpc>
                <a:spcPct val="100000"/>
              </a:lnSpc>
              <a:spcBef>
                <a:spcPts val="0"/>
              </a:spcBef>
              <a:buNone/>
            </a:pPr>
            <a:r>
              <a:rPr lang="lt-LT" b="1" dirty="0">
                <a:solidFill>
                  <a:schemeClr val="tx2"/>
                </a:solidFill>
                <a:latin typeface="Arial" panose="020B0604020202020204" pitchFamily="34" charset="0"/>
                <a:cs typeface="Arial" panose="020B0604020202020204" pitchFamily="34" charset="0"/>
              </a:rPr>
              <a:t>2021 m.</a:t>
            </a:r>
            <a:r>
              <a:rPr lang="lt-LT" dirty="0">
                <a:solidFill>
                  <a:schemeClr val="tx2"/>
                </a:solidFill>
                <a:latin typeface="Arial" panose="020B0604020202020204" pitchFamily="34" charset="0"/>
                <a:cs typeface="Arial" panose="020B0604020202020204" pitchFamily="34" charset="0"/>
              </a:rPr>
              <a:t> vyko </a:t>
            </a:r>
            <a:r>
              <a:rPr lang="lt-LT" b="1" dirty="0">
                <a:solidFill>
                  <a:schemeClr val="tx2"/>
                </a:solidFill>
                <a:latin typeface="Arial" panose="020B0604020202020204" pitchFamily="34" charset="0"/>
                <a:cs typeface="Arial" panose="020B0604020202020204" pitchFamily="34" charset="0"/>
              </a:rPr>
              <a:t>kokybinis tyrimas </a:t>
            </a:r>
            <a:r>
              <a:rPr lang="lt-LT" dirty="0">
                <a:solidFill>
                  <a:schemeClr val="tx2"/>
                </a:solidFill>
                <a:latin typeface="Arial" panose="020B0604020202020204" pitchFamily="34" charset="0"/>
                <a:cs typeface="Arial" panose="020B0604020202020204" pitchFamily="34" charset="0"/>
              </a:rPr>
              <a:t>apskritojo stalo diskusijos formatu: aptarta situacija, poreikiai. </a:t>
            </a:r>
          </a:p>
          <a:p>
            <a:pPr marL="360000" indent="0">
              <a:lnSpc>
                <a:spcPct val="100000"/>
              </a:lnSpc>
              <a:spcBef>
                <a:spcPts val="0"/>
              </a:spcBef>
              <a:buNone/>
            </a:pPr>
            <a:endParaRPr lang="lt-LT" dirty="0">
              <a:solidFill>
                <a:schemeClr val="tx2"/>
              </a:solidFill>
              <a:latin typeface="Arial" panose="020B0604020202020204" pitchFamily="34" charset="0"/>
              <a:cs typeface="Arial" panose="020B0604020202020204" pitchFamily="34" charset="0"/>
            </a:endParaRPr>
          </a:p>
          <a:p>
            <a:pPr marL="360000" indent="0">
              <a:lnSpc>
                <a:spcPct val="100000"/>
              </a:lnSpc>
              <a:spcBef>
                <a:spcPts val="0"/>
              </a:spcBef>
              <a:buNone/>
            </a:pPr>
            <a:r>
              <a:rPr lang="lt-LT" dirty="0">
                <a:solidFill>
                  <a:schemeClr val="tx2"/>
                </a:solidFill>
                <a:latin typeface="Arial" panose="020B0604020202020204" pitchFamily="34" charset="0"/>
                <a:cs typeface="Arial" panose="020B0604020202020204" pitchFamily="34" charset="0"/>
              </a:rPr>
              <a:t>Parengtas</a:t>
            </a:r>
            <a:r>
              <a:rPr lang="lt-LT"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 </a:t>
            </a:r>
            <a:r>
              <a:rPr lang="lt-LT" b="1"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Įtraukiojo ugdymo įgyvendinimo Kaišiadorių rajono savivaldybėje 2022–2024 metų veiksmų planas</a:t>
            </a:r>
            <a:r>
              <a:rPr lang="lt-LT"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 kurio tikslas - išplėtoti </a:t>
            </a:r>
            <a:r>
              <a:rPr lang="lt-LT" dirty="0" err="1">
                <a:solidFill>
                  <a:schemeClr val="tx2"/>
                </a:solidFill>
                <a:effectLst/>
                <a:latin typeface="Arial" panose="020B0604020202020204" pitchFamily="34" charset="0"/>
                <a:ea typeface="Times New Roman" panose="02020603050405020304" pitchFamily="18" charset="0"/>
                <a:cs typeface="Arial" panose="020B0604020202020204" pitchFamily="34" charset="0"/>
              </a:rPr>
              <a:t>įtraukaus</a:t>
            </a:r>
            <a:r>
              <a:rPr lang="lt-LT"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 švietimo paslaugų ir aplinkos įvairovę bei išskleisti mokinių individualius gebėjimus.</a:t>
            </a:r>
          </a:p>
          <a:p>
            <a:pPr marL="360000" indent="0">
              <a:lnSpc>
                <a:spcPct val="100000"/>
              </a:lnSpc>
              <a:spcBef>
                <a:spcPts val="0"/>
              </a:spcBef>
              <a:buNone/>
            </a:pPr>
            <a:endParaRPr lang="lt-LT" dirty="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p>
            <a:pPr marL="360000" indent="0">
              <a:lnSpc>
                <a:spcPct val="100000"/>
              </a:lnSpc>
              <a:spcBef>
                <a:spcPts val="0"/>
              </a:spcBef>
              <a:buNone/>
            </a:pPr>
            <a:r>
              <a:rPr lang="lt-LT"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Įtraukiojo  ugdymo įgyvendinimo plane </a:t>
            </a:r>
            <a:r>
              <a:rPr lang="lt-LT" b="1"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numatyti uždaviniai:</a:t>
            </a:r>
          </a:p>
          <a:p>
            <a:pPr marL="680040" lvl="1" indent="0">
              <a:lnSpc>
                <a:spcPct val="110000"/>
              </a:lnSpc>
              <a:spcBef>
                <a:spcPts val="0"/>
              </a:spcBef>
              <a:buNone/>
            </a:pPr>
            <a:r>
              <a:rPr lang="lt-LT"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1. </a:t>
            </a:r>
            <a:r>
              <a:rPr lang="lt-LT" sz="2000" dirty="0">
                <a:solidFill>
                  <a:schemeClr val="tx2"/>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Atlikti situacijos analizę </a:t>
            </a:r>
            <a:r>
              <a:rPr lang="lt-LT"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apie įtraukiojo ugdymo įgyvendinimą Kaišiadorių rajono savivaldybės bendrojo ugdymo mokyklose</a:t>
            </a:r>
            <a:r>
              <a:rPr lang="lt-LT" sz="2000" dirty="0">
                <a:solidFill>
                  <a:schemeClr val="tx2"/>
                </a:solidFill>
                <a:latin typeface="Arial" panose="020B0604020202020204" pitchFamily="34" charset="0"/>
                <a:ea typeface="Times New Roman" panose="02020603050405020304" pitchFamily="18" charset="0"/>
                <a:cs typeface="Arial" panose="020B0604020202020204" pitchFamily="34" charset="0"/>
              </a:rPr>
              <a:t>.</a:t>
            </a:r>
            <a:endParaRPr lang="lt-LT"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p>
            <a:pPr marL="680040" lvl="1" indent="0">
              <a:lnSpc>
                <a:spcPct val="110000"/>
              </a:lnSpc>
              <a:spcBef>
                <a:spcPts val="0"/>
              </a:spcBef>
              <a:buNone/>
            </a:pPr>
            <a:r>
              <a:rPr lang="lt-LT"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2. </a:t>
            </a:r>
            <a:r>
              <a:rPr lang="lt-LT" sz="2000" dirty="0">
                <a:solidFill>
                  <a:schemeClr val="tx2"/>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Padėti </a:t>
            </a:r>
            <a:r>
              <a:rPr lang="lt-LT"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pedagogams ir švietimo pagalbą teikiantiems darbuotojams </a:t>
            </a:r>
            <a:r>
              <a:rPr lang="lt-LT" sz="2000" dirty="0">
                <a:solidFill>
                  <a:schemeClr val="tx2"/>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pasirengti įtraukiojo ugdymo įgyvendinimui</a:t>
            </a:r>
            <a:r>
              <a:rPr lang="lt-LT"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 savivaldybės bendrojo ugdymo mokyklose.</a:t>
            </a:r>
          </a:p>
          <a:p>
            <a:pPr marL="680040" lvl="1" indent="0">
              <a:lnSpc>
                <a:spcPct val="100000"/>
              </a:lnSpc>
              <a:spcBef>
                <a:spcPts val="0"/>
              </a:spcBef>
              <a:buNone/>
            </a:pPr>
            <a:r>
              <a:rPr lang="lt-LT"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3</a:t>
            </a:r>
            <a:r>
              <a:rPr lang="lt-LT" sz="2000" dirty="0">
                <a:solidFill>
                  <a:schemeClr val="tx2"/>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 Formuoti </a:t>
            </a:r>
            <a:r>
              <a:rPr lang="lt-LT"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visuomenės </a:t>
            </a:r>
            <a:r>
              <a:rPr lang="lt-LT" sz="2000" dirty="0">
                <a:solidFill>
                  <a:schemeClr val="tx2"/>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teigiamą požiūrį</a:t>
            </a:r>
            <a:r>
              <a:rPr lang="lt-LT"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 į specialiųjų ugdymosi poreikių mokinius.</a:t>
            </a:r>
          </a:p>
          <a:p>
            <a:pPr marL="680040" lvl="1" indent="0">
              <a:lnSpc>
                <a:spcPct val="100000"/>
              </a:lnSpc>
              <a:spcBef>
                <a:spcPts val="0"/>
              </a:spcBef>
              <a:buNone/>
            </a:pPr>
            <a:r>
              <a:rPr lang="lt-LT"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4. </a:t>
            </a:r>
            <a:r>
              <a:rPr lang="lt-LT" sz="2000" b="1"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Didinti</a:t>
            </a:r>
            <a:r>
              <a:rPr lang="lt-LT"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 Švietimo pagalbos </a:t>
            </a:r>
            <a:r>
              <a:rPr lang="lt-LT" sz="2000" dirty="0">
                <a:solidFill>
                  <a:schemeClr val="tx2"/>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prieinamumą</a:t>
            </a:r>
            <a:r>
              <a:rPr lang="lt-LT"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a:t>
            </a:r>
          </a:p>
          <a:p>
            <a:pPr marL="680040" lvl="1" indent="0">
              <a:lnSpc>
                <a:spcPct val="100000"/>
              </a:lnSpc>
              <a:spcBef>
                <a:spcPts val="0"/>
              </a:spcBef>
              <a:buNone/>
            </a:pPr>
            <a:r>
              <a:rPr lang="lt-LT"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5. </a:t>
            </a:r>
            <a:r>
              <a:rPr lang="lt-LT" sz="2000" dirty="0">
                <a:solidFill>
                  <a:schemeClr val="tx2"/>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Steigti Metodinį centrą</a:t>
            </a:r>
            <a:r>
              <a:rPr lang="lt-LT"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a:t>
            </a:r>
            <a:endParaRPr lang="en-US" dirty="0"/>
          </a:p>
        </p:txBody>
      </p:sp>
    </p:spTree>
    <p:extLst>
      <p:ext uri="{BB962C8B-B14F-4D97-AF65-F5344CB8AC3E}">
        <p14:creationId xmlns:p14="http://schemas.microsoft.com/office/powerpoint/2010/main" val="4258838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874F8026-9A1B-7245-0999-F7C262E1AC15}"/>
              </a:ext>
            </a:extLst>
          </p:cNvPr>
          <p:cNvSpPr>
            <a:spLocks noGrp="1"/>
          </p:cNvSpPr>
          <p:nvPr>
            <p:ph type="title"/>
          </p:nvPr>
        </p:nvSpPr>
        <p:spPr>
          <a:xfrm>
            <a:off x="1127448" y="114078"/>
            <a:ext cx="10441160" cy="1010666"/>
          </a:xfrm>
        </p:spPr>
        <p:txBody>
          <a:bodyPr>
            <a:normAutofit fontScale="90000"/>
          </a:bodyPr>
          <a:lstStyle/>
          <a:p>
            <a:r>
              <a:rPr lang="lt-LT" sz="3200" dirty="0">
                <a:solidFill>
                  <a:schemeClr val="tx2"/>
                </a:solidFill>
                <a:latin typeface="Arial" panose="020B0604020202020204" pitchFamily="34" charset="0"/>
                <a:cs typeface="Arial" panose="020B0604020202020204" pitchFamily="34" charset="0"/>
              </a:rPr>
              <a:t>Įtraukiojo ugdymo įgyvendinimo Kaišiadorių rajono savivaldybėje 2022–2024 metų veiksmų plano rezultatai (1)</a:t>
            </a:r>
            <a:endParaRPr lang="en-US" dirty="0"/>
          </a:p>
        </p:txBody>
      </p:sp>
      <p:sp>
        <p:nvSpPr>
          <p:cNvPr id="3" name="Turinio vietos rezervavimo ženklas 2">
            <a:extLst>
              <a:ext uri="{FF2B5EF4-FFF2-40B4-BE49-F238E27FC236}">
                <a16:creationId xmlns:a16="http://schemas.microsoft.com/office/drawing/2014/main" id="{0FCB0BFC-2E34-DC39-2A5F-DFE4F59817A5}"/>
              </a:ext>
            </a:extLst>
          </p:cNvPr>
          <p:cNvSpPr>
            <a:spLocks noGrp="1"/>
          </p:cNvSpPr>
          <p:nvPr>
            <p:ph idx="1"/>
          </p:nvPr>
        </p:nvSpPr>
        <p:spPr>
          <a:xfrm>
            <a:off x="1487488" y="1340768"/>
            <a:ext cx="9865096" cy="4464496"/>
          </a:xfrm>
        </p:spPr>
        <p:txBody>
          <a:bodyPr>
            <a:normAutofit lnSpcReduction="10000"/>
          </a:bodyPr>
          <a:lstStyle/>
          <a:p>
            <a:pPr marL="342900" indent="-342900" algn="just">
              <a:buFont typeface="Wingdings" panose="05000000000000000000" pitchFamily="2" charset="2"/>
              <a:buChar char="Ø"/>
            </a:pPr>
            <a:r>
              <a:rPr lang="lt-LT" b="1" dirty="0">
                <a:solidFill>
                  <a:schemeClr val="tx2"/>
                </a:solidFill>
                <a:latin typeface="Arial" panose="020B0604020202020204" pitchFamily="34" charset="0"/>
                <a:cs typeface="Arial" panose="020B0604020202020204" pitchFamily="34" charset="0"/>
              </a:rPr>
              <a:t>Atliktos</a:t>
            </a:r>
            <a:r>
              <a:rPr lang="lt-LT" dirty="0">
                <a:solidFill>
                  <a:schemeClr val="tx2"/>
                </a:solidFill>
                <a:latin typeface="Arial" panose="020B0604020202020204" pitchFamily="34" charset="0"/>
                <a:cs typeface="Arial" panose="020B0604020202020204" pitchFamily="34" charset="0"/>
              </a:rPr>
              <a:t> </a:t>
            </a:r>
            <a:r>
              <a:rPr lang="lt-LT" b="1" dirty="0">
                <a:solidFill>
                  <a:schemeClr val="tx2"/>
                </a:solidFill>
                <a:latin typeface="Arial" panose="020B0604020202020204" pitchFamily="34" charset="0"/>
                <a:cs typeface="Arial" panose="020B0604020202020204" pitchFamily="34" charset="0"/>
              </a:rPr>
              <a:t>pedagogų, tėvų, vaikų apklausos</a:t>
            </a:r>
            <a:r>
              <a:rPr lang="lt-LT" dirty="0">
                <a:solidFill>
                  <a:schemeClr val="tx2"/>
                </a:solidFill>
                <a:latin typeface="Arial" panose="020B0604020202020204" pitchFamily="34" charset="0"/>
                <a:cs typeface="Arial" panose="020B0604020202020204" pitchFamily="34" charset="0"/>
              </a:rPr>
              <a:t> apie pagalbos situaciją ir paslaugų poreikį, siekiant sėkmingai įgyvendinti </a:t>
            </a:r>
            <a:r>
              <a:rPr lang="lt-LT" dirty="0" err="1">
                <a:solidFill>
                  <a:schemeClr val="tx2"/>
                </a:solidFill>
                <a:latin typeface="Arial" panose="020B0604020202020204" pitchFamily="34" charset="0"/>
                <a:cs typeface="Arial" panose="020B0604020202020204" pitchFamily="34" charset="0"/>
              </a:rPr>
              <a:t>įtraukųjį</a:t>
            </a:r>
            <a:r>
              <a:rPr lang="lt-LT" dirty="0">
                <a:solidFill>
                  <a:schemeClr val="tx2"/>
                </a:solidFill>
                <a:latin typeface="Arial" panose="020B0604020202020204" pitchFamily="34" charset="0"/>
                <a:cs typeface="Arial" panose="020B0604020202020204" pitchFamily="34" charset="0"/>
              </a:rPr>
              <a:t> ugdymą.</a:t>
            </a:r>
          </a:p>
          <a:p>
            <a:pPr marL="342900" indent="-342900" algn="just">
              <a:buFont typeface="Wingdings" panose="05000000000000000000" pitchFamily="2" charset="2"/>
              <a:buChar char="Ø"/>
            </a:pPr>
            <a:r>
              <a:rPr lang="lt-LT" b="1" dirty="0">
                <a:solidFill>
                  <a:schemeClr val="tx2"/>
                </a:solidFill>
                <a:latin typeface="Arial" panose="020B0604020202020204" pitchFamily="34" charset="0"/>
                <a:cs typeface="Arial" panose="020B0604020202020204" pitchFamily="34" charset="0"/>
              </a:rPr>
              <a:t>Atlikta mokytojų, švietimo pagalbos specialistų  apklausa </a:t>
            </a:r>
            <a:r>
              <a:rPr lang="lt-LT" dirty="0">
                <a:solidFill>
                  <a:schemeClr val="tx2"/>
                </a:solidFill>
                <a:latin typeface="Arial" panose="020B0604020202020204" pitchFamily="34" charset="0"/>
                <a:cs typeface="Arial" panose="020B0604020202020204" pitchFamily="34" charset="0"/>
              </a:rPr>
              <a:t>apie kvalifikacijos tobulinimo poreikį. </a:t>
            </a:r>
          </a:p>
          <a:p>
            <a:pPr marL="342900" indent="-342900" algn="just">
              <a:buFont typeface="Wingdings" panose="05000000000000000000" pitchFamily="2" charset="2"/>
              <a:buChar char="Ø"/>
            </a:pPr>
            <a:r>
              <a:rPr lang="lt-LT" b="1" dirty="0">
                <a:solidFill>
                  <a:schemeClr val="tx2"/>
                </a:solidFill>
                <a:latin typeface="Arial" panose="020B0604020202020204" pitchFamily="34" charset="0"/>
                <a:cs typeface="Arial" panose="020B0604020202020204" pitchFamily="34" charset="0"/>
              </a:rPr>
              <a:t>Parengta ir pradėta įgyvendinti ilgalaikės kvalifikacijos tobulinimo programa </a:t>
            </a:r>
            <a:r>
              <a:rPr lang="lt-LT" dirty="0">
                <a:solidFill>
                  <a:schemeClr val="tx2"/>
                </a:solidFill>
                <a:latin typeface="Arial" panose="020B0604020202020204" pitchFamily="34" charset="0"/>
                <a:cs typeface="Arial" panose="020B0604020202020204" pitchFamily="34" charset="0"/>
              </a:rPr>
              <a:t>(mokyklų vadovams, mokytojams, mokytojų padėjėjams, švietimo pagalbos specialistams)  „Įtraukiojo ugdymo iššūkiai: sėkmės, sunkumai ir jų įveika“. </a:t>
            </a:r>
          </a:p>
          <a:p>
            <a:pPr marL="342900" indent="-342900" algn="just">
              <a:buFont typeface="Wingdings" panose="05000000000000000000" pitchFamily="2" charset="2"/>
              <a:buChar char="Ø"/>
            </a:pPr>
            <a:r>
              <a:rPr lang="lt-LT" b="1" dirty="0">
                <a:solidFill>
                  <a:schemeClr val="tx2"/>
                </a:solidFill>
                <a:latin typeface="Arial" panose="020B0604020202020204" pitchFamily="34" charset="0"/>
                <a:cs typeface="Arial" panose="020B0604020202020204" pitchFamily="34" charset="0"/>
              </a:rPr>
              <a:t>Pedagogai kolegialiu mokymosi principu dalijosi gerąja darbo praktika </a:t>
            </a:r>
            <a:r>
              <a:rPr lang="lt-LT" dirty="0">
                <a:solidFill>
                  <a:schemeClr val="tx2"/>
                </a:solidFill>
                <a:latin typeface="Arial" panose="020B0604020202020204" pitchFamily="34" charset="0"/>
                <a:cs typeface="Arial" panose="020B0604020202020204" pitchFamily="34" charset="0"/>
              </a:rPr>
              <a:t>ir </a:t>
            </a:r>
            <a:r>
              <a:rPr lang="lt-LT" b="1" dirty="0">
                <a:solidFill>
                  <a:schemeClr val="tx2"/>
                </a:solidFill>
                <a:latin typeface="Arial" panose="020B0604020202020204" pitchFamily="34" charset="0"/>
                <a:cs typeface="Arial" panose="020B0604020202020204" pitchFamily="34" charset="0"/>
              </a:rPr>
              <a:t>kėlė kvalifikaciją teminėse grupėse</a:t>
            </a:r>
            <a:r>
              <a:rPr lang="lt-LT" dirty="0">
                <a:solidFill>
                  <a:schemeClr val="tx2"/>
                </a:solidFill>
                <a:latin typeface="Arial" panose="020B0604020202020204" pitchFamily="34" charset="0"/>
                <a:cs typeface="Arial" panose="020B0604020202020204" pitchFamily="34" charset="0"/>
              </a:rPr>
              <a:t>: „Specialiųjų ugdymosi poreikių mokiniai neformaliajame ugdyme“, „Švietimo pagalbos specialistų veikla“</a:t>
            </a:r>
          </a:p>
          <a:p>
            <a:pPr marL="342900" indent="-342900">
              <a:buFont typeface="Wingdings" panose="05000000000000000000" pitchFamily="2" charset="2"/>
              <a:buChar char="Ø"/>
            </a:pPr>
            <a:r>
              <a:rPr lang="lt-LT" dirty="0">
                <a:solidFill>
                  <a:schemeClr val="tx2"/>
                </a:solidFill>
                <a:latin typeface="Arial" panose="020B0604020202020204" pitchFamily="34" charset="0"/>
                <a:cs typeface="Arial" panose="020B0604020202020204" pitchFamily="34" charset="0"/>
              </a:rPr>
              <a:t>Pagal Kaišiadorių rajono savivaldybės mokytojų ir švietimo pagalbos specialistų studijų dalinio finansavimo 2022–2024 m. tvarkos aprašas – </a:t>
            </a:r>
            <a:r>
              <a:rPr lang="lt-LT" b="1" dirty="0">
                <a:solidFill>
                  <a:schemeClr val="tx2"/>
                </a:solidFill>
                <a:latin typeface="Arial" panose="020B0604020202020204" pitchFamily="34" charset="0"/>
                <a:cs typeface="Arial" panose="020B0604020202020204" pitchFamily="34" charset="0"/>
              </a:rPr>
              <a:t>skirtas dalinis studijų finansavimas mokytojams. </a:t>
            </a:r>
          </a:p>
          <a:p>
            <a:endParaRPr lang="en-US" dirty="0"/>
          </a:p>
        </p:txBody>
      </p:sp>
    </p:spTree>
    <p:extLst>
      <p:ext uri="{BB962C8B-B14F-4D97-AF65-F5344CB8AC3E}">
        <p14:creationId xmlns:p14="http://schemas.microsoft.com/office/powerpoint/2010/main" val="216101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56DF1FB-B069-E1FA-8FBE-256504F8E5D2}"/>
              </a:ext>
            </a:extLst>
          </p:cNvPr>
          <p:cNvSpPr>
            <a:spLocks noGrp="1"/>
          </p:cNvSpPr>
          <p:nvPr>
            <p:ph type="title"/>
          </p:nvPr>
        </p:nvSpPr>
        <p:spPr>
          <a:xfrm>
            <a:off x="833197" y="188640"/>
            <a:ext cx="10154344" cy="936104"/>
          </a:xfrm>
        </p:spPr>
        <p:txBody>
          <a:bodyPr>
            <a:normAutofit fontScale="90000"/>
          </a:bodyPr>
          <a:lstStyle/>
          <a:p>
            <a:r>
              <a:rPr kumimoji="0" lang="lt-LT" sz="3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Įtraukiojo ugdymo įgyvendinimo Kaišiadorių rajono savivaldybėje 2022–2024 metų veiksmų plano rezultatai (2)</a:t>
            </a:r>
            <a:endParaRPr lang="en-US" dirty="0"/>
          </a:p>
        </p:txBody>
      </p:sp>
      <p:sp>
        <p:nvSpPr>
          <p:cNvPr id="3" name="Turinio vietos rezervavimo ženklas 2">
            <a:extLst>
              <a:ext uri="{FF2B5EF4-FFF2-40B4-BE49-F238E27FC236}">
                <a16:creationId xmlns:a16="http://schemas.microsoft.com/office/drawing/2014/main" id="{45BC8EA6-7F86-8339-4289-D1FC69371D6B}"/>
              </a:ext>
            </a:extLst>
          </p:cNvPr>
          <p:cNvSpPr>
            <a:spLocks noGrp="1"/>
          </p:cNvSpPr>
          <p:nvPr>
            <p:ph idx="1"/>
          </p:nvPr>
        </p:nvSpPr>
        <p:spPr>
          <a:xfrm>
            <a:off x="1415480" y="1340768"/>
            <a:ext cx="10297144" cy="3962752"/>
          </a:xfrm>
        </p:spPr>
        <p:txBody>
          <a:bodyPr>
            <a:normAutofit/>
          </a:bodyPr>
          <a:lstStyle/>
          <a:p>
            <a:pPr marL="342900" indent="-342900" algn="just">
              <a:buFont typeface="Wingdings" panose="05000000000000000000" pitchFamily="2" charset="2"/>
              <a:buChar char="Ø"/>
            </a:pPr>
            <a:r>
              <a:rPr lang="lt-LT" dirty="0">
                <a:solidFill>
                  <a:schemeClr val="tx2"/>
                </a:solidFill>
                <a:latin typeface="Arial" panose="020B0604020202020204" pitchFamily="34" charset="0"/>
                <a:cs typeface="Arial" panose="020B0604020202020204" pitchFamily="34" charset="0"/>
              </a:rPr>
              <a:t>Edukaciniame  banke </a:t>
            </a:r>
            <a:r>
              <a:rPr lang="lt-LT" b="1" dirty="0">
                <a:solidFill>
                  <a:schemeClr val="tx2"/>
                </a:solidFill>
                <a:latin typeface="Arial" panose="020B0604020202020204" pitchFamily="34" charset="0"/>
                <a:cs typeface="Arial" panose="020B0604020202020204" pitchFamily="34" charset="0"/>
              </a:rPr>
              <a:t>pradėti kaupti efektyvūs  mokymosi metodai ir priemonės</a:t>
            </a:r>
            <a:r>
              <a:rPr lang="lt-LT" dirty="0">
                <a:solidFill>
                  <a:schemeClr val="tx2"/>
                </a:solidFill>
                <a:latin typeface="Arial" panose="020B0604020202020204" pitchFamily="34" charset="0"/>
                <a:cs typeface="Arial" panose="020B0604020202020204" pitchFamily="34" charset="0"/>
              </a:rPr>
              <a:t>. </a:t>
            </a:r>
          </a:p>
          <a:p>
            <a:pPr marL="342900" indent="-342900" algn="just">
              <a:buFont typeface="Wingdings" panose="05000000000000000000" pitchFamily="2" charset="2"/>
              <a:buChar char="Ø"/>
            </a:pPr>
            <a:r>
              <a:rPr lang="lt-LT" dirty="0">
                <a:solidFill>
                  <a:schemeClr val="tx2"/>
                </a:solidFill>
                <a:latin typeface="Arial" panose="020B0604020202020204" pitchFamily="34" charset="0"/>
                <a:cs typeface="Arial" panose="020B0604020202020204" pitchFamily="34" charset="0"/>
              </a:rPr>
              <a:t>Kaišiadorių </a:t>
            </a:r>
            <a:r>
              <a:rPr lang="lt-LT" dirty="0" err="1">
                <a:solidFill>
                  <a:schemeClr val="tx2"/>
                </a:solidFill>
                <a:latin typeface="Arial" panose="020B0604020202020204" pitchFamily="34" charset="0"/>
                <a:cs typeface="Arial" panose="020B0604020202020204" pitchFamily="34" charset="0"/>
              </a:rPr>
              <a:t>šv.</a:t>
            </a:r>
            <a:r>
              <a:rPr lang="lt-LT" dirty="0">
                <a:solidFill>
                  <a:schemeClr val="tx2"/>
                </a:solidFill>
                <a:latin typeface="Arial" panose="020B0604020202020204" pitchFamily="34" charset="0"/>
                <a:cs typeface="Arial" panose="020B0604020202020204" pitchFamily="34" charset="0"/>
              </a:rPr>
              <a:t> Faustinos mokyklos-daugiafunkcio/ugdymo centro </a:t>
            </a:r>
            <a:r>
              <a:rPr lang="lt-LT" b="1" dirty="0">
                <a:solidFill>
                  <a:schemeClr val="tx2"/>
                </a:solidFill>
                <a:latin typeface="Arial" panose="020B0604020202020204" pitchFamily="34" charset="0"/>
                <a:cs typeface="Arial" panose="020B0604020202020204" pitchFamily="34" charset="0"/>
              </a:rPr>
              <a:t>specialistai dalijosi gerąja patirtimi</a:t>
            </a:r>
            <a:r>
              <a:rPr lang="lt-LT" dirty="0">
                <a:solidFill>
                  <a:schemeClr val="tx2"/>
                </a:solidFill>
                <a:latin typeface="Arial" panose="020B0604020202020204" pitchFamily="34" charset="0"/>
                <a:cs typeface="Arial" panose="020B0604020202020204" pitchFamily="34" charset="0"/>
              </a:rPr>
              <a:t> su rajono pedagogais, tėvais.</a:t>
            </a:r>
          </a:p>
          <a:p>
            <a:pPr marL="342900" indent="-342900" algn="just">
              <a:buFont typeface="Wingdings" panose="05000000000000000000" pitchFamily="2" charset="2"/>
              <a:buChar char="Ø"/>
            </a:pPr>
            <a:r>
              <a:rPr lang="lt-LT" sz="2000" dirty="0">
                <a:solidFill>
                  <a:schemeClr val="tx2"/>
                </a:solidFill>
                <a:effectLst/>
                <a:latin typeface="Arial" panose="020B0604020202020204" pitchFamily="34" charset="0"/>
                <a:ea typeface="Arial" panose="020B0604020202020204" pitchFamily="34" charset="0"/>
                <a:cs typeface="Arial" panose="020B0604020202020204" pitchFamily="34" charset="0"/>
              </a:rPr>
              <a:t>Parengta ilgalaikė kvalifikacijos tobulinimo programa ir </a:t>
            </a:r>
            <a:r>
              <a:rPr lang="lt-LT" sz="2000" b="1" dirty="0">
                <a:solidFill>
                  <a:schemeClr val="tx2"/>
                </a:solidFill>
                <a:effectLst/>
                <a:latin typeface="Arial" panose="020B0604020202020204" pitchFamily="34" charset="0"/>
                <a:ea typeface="Arial" panose="020B0604020202020204" pitchFamily="34" charset="0"/>
                <a:cs typeface="Arial" panose="020B0604020202020204" pitchFamily="34" charset="0"/>
              </a:rPr>
              <a:t>pravesti mokymai  ikimokyklinio ugdymo mokytojų padėjėjams „Ikimokyklinio ir priešmokyklinio ugdymo mokytojo padėjėjas įtraukiojo ugdymo procese”. Programa</a:t>
            </a:r>
            <a:r>
              <a:rPr lang="lt-LT" sz="2000" dirty="0">
                <a:solidFill>
                  <a:schemeClr val="tx2"/>
                </a:solidFill>
                <a:effectLst/>
                <a:latin typeface="Arial" panose="020B0604020202020204" pitchFamily="34" charset="0"/>
                <a:ea typeface="Arial" panose="020B0604020202020204" pitchFamily="34" charset="0"/>
                <a:cs typeface="Arial" panose="020B0604020202020204" pitchFamily="34" charset="0"/>
              </a:rPr>
              <a:t> skirta asmenims, dirbantiems ar ketinantiems dirbti ikimokyklinio ir priešmokyklinio ugdymo mokytojų padėjėjais</a:t>
            </a:r>
            <a:r>
              <a:rPr lang="lt-LT" sz="2000" dirty="0">
                <a:solidFill>
                  <a:schemeClr val="tx2"/>
                </a:solidFill>
                <a:latin typeface="Arial" panose="020B0604020202020204" pitchFamily="34" charset="0"/>
                <a:ea typeface="Arial" panose="020B0604020202020204" pitchFamily="34" charset="0"/>
                <a:cs typeface="Arial" panose="020B0604020202020204" pitchFamily="34" charset="0"/>
              </a:rPr>
              <a:t>.</a:t>
            </a:r>
            <a:endParaRPr lang="lt-LT" dirty="0">
              <a:solidFill>
                <a:schemeClr val="tx2"/>
              </a:solidFill>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lt-LT" sz="2000" dirty="0">
                <a:solidFill>
                  <a:schemeClr val="tx2"/>
                </a:solidFill>
                <a:effectLst/>
                <a:latin typeface="Arial" panose="020B0604020202020204" pitchFamily="34" charset="0"/>
                <a:ea typeface="Arial" panose="020B0604020202020204" pitchFamily="34" charset="0"/>
                <a:cs typeface="Arial" panose="020B0604020202020204" pitchFamily="34" charset="0"/>
              </a:rPr>
              <a:t>Rajono mokyklose </a:t>
            </a:r>
            <a:r>
              <a:rPr lang="lt-LT" sz="2000" b="1" dirty="0">
                <a:solidFill>
                  <a:schemeClr val="tx2"/>
                </a:solidFill>
                <a:effectLst/>
                <a:latin typeface="Arial" panose="020B0604020202020204" pitchFamily="34" charset="0"/>
                <a:ea typeface="Arial" panose="020B0604020202020204" pitchFamily="34" charset="0"/>
                <a:cs typeface="Arial" panose="020B0604020202020204" pitchFamily="34" charset="0"/>
              </a:rPr>
              <a:t>tęsėme projektą “Visi skirtingi-visi panašūs” priešmokyklinio ugdymo vaikams</a:t>
            </a:r>
            <a:r>
              <a:rPr lang="lt-LT" sz="2000" dirty="0">
                <a:solidFill>
                  <a:schemeClr val="tx2"/>
                </a:solidFill>
                <a:effectLst/>
                <a:latin typeface="Arial" panose="020B0604020202020204" pitchFamily="34" charset="0"/>
                <a:ea typeface="Arial" panose="020B0604020202020204" pitchFamily="34" charset="0"/>
                <a:cs typeface="Arial" panose="020B0604020202020204" pitchFamily="34" charset="0"/>
              </a:rPr>
              <a:t>, kurio tikslas - ugdyti vaikų socialines ir emocines kompetencijas. Pravesta 42 užsiėmimai, dalyvavo 619 vaikų.</a:t>
            </a:r>
          </a:p>
          <a:p>
            <a:endParaRPr lang="en-US" dirty="0"/>
          </a:p>
        </p:txBody>
      </p:sp>
    </p:spTree>
    <p:extLst>
      <p:ext uri="{BB962C8B-B14F-4D97-AF65-F5344CB8AC3E}">
        <p14:creationId xmlns:p14="http://schemas.microsoft.com/office/powerpoint/2010/main" val="202698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3EB760D-1C9B-A7EB-AE56-54A055AE7C88}"/>
              </a:ext>
            </a:extLst>
          </p:cNvPr>
          <p:cNvSpPr>
            <a:spLocks noGrp="1"/>
          </p:cNvSpPr>
          <p:nvPr>
            <p:ph type="title"/>
          </p:nvPr>
        </p:nvSpPr>
        <p:spPr>
          <a:xfrm>
            <a:off x="874912" y="188640"/>
            <a:ext cx="9973616" cy="1008112"/>
          </a:xfrm>
        </p:spPr>
        <p:txBody>
          <a:bodyPr>
            <a:normAutofit fontScale="90000"/>
          </a:bodyPr>
          <a:lstStyle/>
          <a:p>
            <a:r>
              <a:rPr kumimoji="0" lang="lt-LT" sz="3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Įtraukiojo ugdymo įgyvendinimo Kaišiadorių rajono savivaldybėje 2022–2024 metų veiksmų plano rezultatai (3)</a:t>
            </a:r>
            <a:endParaRPr lang="en-US" dirty="0"/>
          </a:p>
        </p:txBody>
      </p:sp>
      <p:sp>
        <p:nvSpPr>
          <p:cNvPr id="3" name="Turinio vietos rezervavimo ženklas 2">
            <a:extLst>
              <a:ext uri="{FF2B5EF4-FFF2-40B4-BE49-F238E27FC236}">
                <a16:creationId xmlns:a16="http://schemas.microsoft.com/office/drawing/2014/main" id="{A093D8AC-C324-91F4-1899-A3148F185E92}"/>
              </a:ext>
            </a:extLst>
          </p:cNvPr>
          <p:cNvSpPr>
            <a:spLocks noGrp="1"/>
          </p:cNvSpPr>
          <p:nvPr>
            <p:ph idx="1"/>
          </p:nvPr>
        </p:nvSpPr>
        <p:spPr>
          <a:xfrm>
            <a:off x="1559496" y="1412776"/>
            <a:ext cx="9973616" cy="4680520"/>
          </a:xfrm>
        </p:spPr>
        <p:txBody>
          <a:bodyPr>
            <a:normAutofit/>
          </a:bodyPr>
          <a:lstStyle/>
          <a:p>
            <a:pPr algn="just">
              <a:buFont typeface="Wingdings" panose="05000000000000000000" pitchFamily="2" charset="2"/>
              <a:buChar char="Ø"/>
            </a:pPr>
            <a:r>
              <a:rPr lang="lt-LT" sz="2000"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Parengtas</a:t>
            </a:r>
            <a:r>
              <a:rPr lang="lt-LT" sz="2000" dirty="0">
                <a:solidFill>
                  <a:schemeClr val="tx2"/>
                </a:solidFill>
                <a:latin typeface="Arial" panose="020B0604020202020204" pitchFamily="34" charset="0"/>
                <a:cs typeface="Arial" panose="020B0604020202020204" pitchFamily="34" charset="0"/>
              </a:rPr>
              <a:t> švietimo įstaigų bendrų renginių/veiklų, organizuojamų kartu su </a:t>
            </a:r>
            <a:r>
              <a:rPr lang="lt-LT" sz="2000" dirty="0" err="1">
                <a:solidFill>
                  <a:schemeClr val="tx2"/>
                </a:solidFill>
                <a:latin typeface="Arial" panose="020B0604020202020204" pitchFamily="34" charset="0"/>
                <a:cs typeface="Arial" panose="020B0604020202020204" pitchFamily="34" charset="0"/>
              </a:rPr>
              <a:t>šv.</a:t>
            </a:r>
            <a:r>
              <a:rPr lang="lt-LT" sz="2000" dirty="0">
                <a:solidFill>
                  <a:schemeClr val="tx2"/>
                </a:solidFill>
                <a:latin typeface="Arial" panose="020B0604020202020204" pitchFamily="34" charset="0"/>
                <a:cs typeface="Arial" panose="020B0604020202020204" pitchFamily="34" charset="0"/>
              </a:rPr>
              <a:t> Faustinos mokyklos-daugiafunkcio centro/ugdymo centro mokiniais, </a:t>
            </a:r>
            <a:r>
              <a:rPr lang="lt-LT" sz="2000"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planas</a:t>
            </a:r>
            <a:r>
              <a:rPr lang="lt-LT" sz="2000" dirty="0">
                <a:solidFill>
                  <a:schemeClr val="tx2"/>
                </a:solidFill>
                <a:latin typeface="Arial" panose="020B0604020202020204" pitchFamily="34" charset="0"/>
                <a:cs typeface="Arial" panose="020B0604020202020204" pitchFamily="34" charset="0"/>
              </a:rPr>
              <a:t> – kiekvienais metais mokyklose vyksta renginiai, kuriuose dalyvauja centro mokiniai. </a:t>
            </a:r>
          </a:p>
          <a:p>
            <a:pPr algn="just">
              <a:buFont typeface="Wingdings" panose="05000000000000000000" pitchFamily="2" charset="2"/>
              <a:buChar char="Ø"/>
            </a:pPr>
            <a:r>
              <a:rPr lang="lt-LT" sz="2000" b="1"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Atlikta pagalbos priemonių taikomų mokiniams, patiriantiems mokymosi sunkumų, analizė. </a:t>
            </a:r>
          </a:p>
          <a:p>
            <a:pPr algn="just">
              <a:buFont typeface="Wingdings" panose="05000000000000000000" pitchFamily="2" charset="2"/>
              <a:buChar char="Ø"/>
            </a:pPr>
            <a:r>
              <a:rPr lang="lt-LT" sz="2000" b="1"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Parengtas koordinuotai teikiamų švietimo pagalbos, socialinės ir sveikatos priežiūros paslaugų organizavimo savivaldybėje algoritmas.</a:t>
            </a:r>
          </a:p>
          <a:p>
            <a:pPr algn="just">
              <a:buFont typeface="Wingdings" panose="05000000000000000000" pitchFamily="2" charset="2"/>
              <a:buChar char="Ø"/>
            </a:pPr>
            <a:r>
              <a:rPr lang="lt-LT" sz="2000" b="1"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Kaišiadorių</a:t>
            </a:r>
            <a:r>
              <a:rPr lang="lt-LT"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 </a:t>
            </a:r>
            <a:r>
              <a:rPr lang="lt-LT" sz="2000" b="1" dirty="0" err="1">
                <a:solidFill>
                  <a:schemeClr val="tx2"/>
                </a:solidFill>
                <a:effectLst/>
                <a:latin typeface="Arial" panose="020B0604020202020204" pitchFamily="34" charset="0"/>
                <a:ea typeface="Times New Roman" panose="02020603050405020304" pitchFamily="18" charset="0"/>
                <a:cs typeface="Arial" panose="020B0604020202020204" pitchFamily="34" charset="0"/>
              </a:rPr>
              <a:t>šv.</a:t>
            </a:r>
            <a:r>
              <a:rPr lang="lt-LT" sz="2000" b="1"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 Faustinos mokyklos-daugiafunkcis centras tapo Regioniniu specialiojo ugdymo centru. </a:t>
            </a:r>
          </a:p>
          <a:p>
            <a:pPr algn="just">
              <a:spcBef>
                <a:spcPts val="1200"/>
              </a:spcBef>
              <a:buFont typeface="Wingdings" panose="05000000000000000000" pitchFamily="2" charset="2"/>
              <a:buChar char="Ø"/>
            </a:pPr>
            <a:r>
              <a:rPr lang="en-US"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Apklausų </a:t>
            </a:r>
            <a:r>
              <a:rPr lang="en-US" sz="2000" dirty="0" err="1">
                <a:solidFill>
                  <a:schemeClr val="tx2"/>
                </a:solidFill>
                <a:effectLst/>
                <a:latin typeface="Arial" panose="020B0604020202020204" pitchFamily="34" charset="0"/>
                <a:ea typeface="Times New Roman" panose="02020603050405020304" pitchFamily="18" charset="0"/>
                <a:cs typeface="Arial" panose="020B0604020202020204" pitchFamily="34" charset="0"/>
              </a:rPr>
              <a:t>išvados</a:t>
            </a:r>
            <a:r>
              <a:rPr lang="en-US"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chemeClr val="tx2"/>
                </a:solidFill>
                <a:effectLst/>
                <a:latin typeface="Arial" panose="020B0604020202020204" pitchFamily="34" charset="0"/>
                <a:ea typeface="Times New Roman" panose="02020603050405020304" pitchFamily="18" charset="0"/>
                <a:cs typeface="Arial" panose="020B0604020202020204" pitchFamily="34" charset="0"/>
              </a:rPr>
              <a:t>gautų</a:t>
            </a:r>
            <a:r>
              <a:rPr lang="en-US"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chemeClr val="tx2"/>
                </a:solidFill>
                <a:effectLst/>
                <a:latin typeface="Arial" panose="020B0604020202020204" pitchFamily="34" charset="0"/>
                <a:ea typeface="Times New Roman" panose="02020603050405020304" pitchFamily="18" charset="0"/>
                <a:cs typeface="Arial" panose="020B0604020202020204" pitchFamily="34" charset="0"/>
              </a:rPr>
              <a:t>duomenų</a:t>
            </a:r>
            <a:r>
              <a:rPr lang="en-US"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chemeClr val="tx2"/>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analizė</a:t>
            </a:r>
            <a:r>
              <a:rPr lang="en-US" sz="2000" dirty="0">
                <a:solidFill>
                  <a:schemeClr val="tx2"/>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chemeClr val="tx2"/>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panaudota</a:t>
            </a:r>
            <a:r>
              <a:rPr lang="en-US" sz="2000" dirty="0">
                <a:solidFill>
                  <a:schemeClr val="tx2"/>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chemeClr val="tx2"/>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planuojant</a:t>
            </a:r>
            <a:r>
              <a:rPr lang="en-US" sz="2000" dirty="0">
                <a:solidFill>
                  <a:schemeClr val="tx2"/>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chemeClr val="tx2"/>
                </a:solidFill>
                <a:effectLst/>
                <a:latin typeface="Arial" panose="020B0604020202020204" pitchFamily="34" charset="0"/>
                <a:ea typeface="Times New Roman" panose="02020603050405020304" pitchFamily="18" charset="0"/>
                <a:cs typeface="Arial" panose="020B0604020202020204" pitchFamily="34" charset="0"/>
              </a:rPr>
              <a:t>įtraukiojo</a:t>
            </a:r>
            <a:r>
              <a:rPr lang="en-US"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chemeClr val="tx2"/>
                </a:solidFill>
                <a:effectLst/>
                <a:latin typeface="Arial" panose="020B0604020202020204" pitchFamily="34" charset="0"/>
                <a:ea typeface="Times New Roman" panose="02020603050405020304" pitchFamily="18" charset="0"/>
                <a:cs typeface="Arial" panose="020B0604020202020204" pitchFamily="34" charset="0"/>
              </a:rPr>
              <a:t>ugdymo</a:t>
            </a:r>
            <a:r>
              <a:rPr lang="en-US"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a:solidFill>
                  <a:schemeClr val="tx2"/>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veiklas</a:t>
            </a:r>
            <a:r>
              <a:rPr lang="en-US"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 Kaišiadorių </a:t>
            </a:r>
            <a:r>
              <a:rPr lang="en-US" sz="2000" dirty="0" err="1">
                <a:solidFill>
                  <a:schemeClr val="tx2"/>
                </a:solidFill>
                <a:effectLst/>
                <a:latin typeface="Arial" panose="020B0604020202020204" pitchFamily="34" charset="0"/>
                <a:ea typeface="Times New Roman" panose="02020603050405020304" pitchFamily="18" charset="0"/>
                <a:cs typeface="Arial" panose="020B0604020202020204" pitchFamily="34" charset="0"/>
              </a:rPr>
              <a:t>rajono</a:t>
            </a:r>
            <a:r>
              <a:rPr lang="en-US"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chemeClr val="tx2"/>
                </a:solidFill>
                <a:effectLst/>
                <a:latin typeface="Arial" panose="020B0604020202020204" pitchFamily="34" charset="0"/>
                <a:ea typeface="Times New Roman" panose="02020603050405020304" pitchFamily="18" charset="0"/>
                <a:cs typeface="Arial" panose="020B0604020202020204" pitchFamily="34" charset="0"/>
              </a:rPr>
              <a:t>savivaldybėje</a:t>
            </a:r>
            <a:r>
              <a:rPr lang="en-US"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a:t>
            </a:r>
            <a:endParaRPr lang="lt-LT"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p>
            <a:pPr algn="just">
              <a:spcBef>
                <a:spcPts val="1200"/>
              </a:spcBef>
              <a:buFont typeface="Wingdings" panose="05000000000000000000" pitchFamily="2" charset="2"/>
              <a:buChar char="Ø"/>
            </a:pPr>
            <a:r>
              <a:rPr lang="lt-LT"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Situacijos analizė </a:t>
            </a:r>
            <a:r>
              <a:rPr lang="lt-LT" sz="2000" dirty="0">
                <a:solidFill>
                  <a:schemeClr val="tx2"/>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pristatyta</a:t>
            </a:r>
            <a:r>
              <a:rPr lang="lt-LT"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 švietimo </a:t>
            </a:r>
            <a:r>
              <a:rPr lang="lt-LT" sz="2000" dirty="0">
                <a:solidFill>
                  <a:schemeClr val="tx2"/>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bendruomenei</a:t>
            </a:r>
            <a:r>
              <a:rPr lang="lt-LT"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 tarptautinės </a:t>
            </a:r>
          </a:p>
          <a:p>
            <a:pPr marL="0" indent="0" algn="just">
              <a:spcBef>
                <a:spcPts val="0"/>
              </a:spcBef>
              <a:buNone/>
            </a:pPr>
            <a:r>
              <a:rPr lang="lt-LT"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    konferencijos „</a:t>
            </a:r>
            <a:r>
              <a:rPr lang="lt-LT" sz="2000" dirty="0" err="1">
                <a:solidFill>
                  <a:schemeClr val="tx2"/>
                </a:solidFill>
                <a:effectLst/>
                <a:latin typeface="Arial" panose="020B0604020202020204" pitchFamily="34" charset="0"/>
                <a:ea typeface="Times New Roman" panose="02020603050405020304" pitchFamily="18" charset="0"/>
                <a:cs typeface="Arial" panose="020B0604020202020204" pitchFamily="34" charset="0"/>
              </a:rPr>
              <a:t>Įtrauktis</a:t>
            </a:r>
            <a:r>
              <a:rPr lang="lt-LT" sz="20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 - teisė būti kartu“ metu. </a:t>
            </a:r>
          </a:p>
        </p:txBody>
      </p:sp>
    </p:spTree>
    <p:extLst>
      <p:ext uri="{BB962C8B-B14F-4D97-AF65-F5344CB8AC3E}">
        <p14:creationId xmlns:p14="http://schemas.microsoft.com/office/powerpoint/2010/main" val="825167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D246032B-9C4D-905A-BEBF-EFB7FF347529}"/>
              </a:ext>
            </a:extLst>
          </p:cNvPr>
          <p:cNvSpPr>
            <a:spLocks noGrp="1"/>
          </p:cNvSpPr>
          <p:nvPr>
            <p:ph type="title"/>
          </p:nvPr>
        </p:nvSpPr>
        <p:spPr>
          <a:xfrm>
            <a:off x="1271464" y="365126"/>
            <a:ext cx="9396536" cy="615602"/>
          </a:xfrm>
        </p:spPr>
        <p:txBody>
          <a:bodyPr/>
          <a:lstStyle/>
          <a:p>
            <a:r>
              <a:rPr kumimoji="0" lang="lt-LT" sz="3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TŪM programa. </a:t>
            </a:r>
            <a:r>
              <a:rPr kumimoji="0" lang="lt-LT" sz="32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Įtraukusis</a:t>
            </a:r>
            <a:r>
              <a:rPr kumimoji="0" lang="lt-LT" sz="3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ugdymas</a:t>
            </a:r>
            <a:endParaRPr lang="en-US" dirty="0"/>
          </a:p>
        </p:txBody>
      </p:sp>
      <p:sp>
        <p:nvSpPr>
          <p:cNvPr id="3" name="Turinio vietos rezervavimo ženklas 2">
            <a:extLst>
              <a:ext uri="{FF2B5EF4-FFF2-40B4-BE49-F238E27FC236}">
                <a16:creationId xmlns:a16="http://schemas.microsoft.com/office/drawing/2014/main" id="{165D37D1-016E-A31B-C4AA-7533377B8100}"/>
              </a:ext>
            </a:extLst>
          </p:cNvPr>
          <p:cNvSpPr>
            <a:spLocks noGrp="1"/>
          </p:cNvSpPr>
          <p:nvPr>
            <p:ph idx="1"/>
          </p:nvPr>
        </p:nvSpPr>
        <p:spPr>
          <a:xfrm>
            <a:off x="1271464" y="1628800"/>
            <a:ext cx="10369152" cy="3674720"/>
          </a:xfrm>
        </p:spPr>
        <p:txBody>
          <a:bodyPr/>
          <a:lstStyle/>
          <a:p>
            <a:pPr marL="45720" indent="0">
              <a:buNone/>
            </a:pPr>
            <a:r>
              <a:rPr lang="lt-LT" sz="2400" dirty="0">
                <a:latin typeface="Arial" panose="020B0604020202020204" pitchFamily="34" charset="0"/>
                <a:cs typeface="Arial" panose="020B0604020202020204" pitchFamily="34" charset="0"/>
              </a:rPr>
              <a:t>TŪM pažangos plano uždaviniai </a:t>
            </a:r>
          </a:p>
          <a:p>
            <a:pPr marL="388620" indent="-342900" algn="just">
              <a:buFont typeface="Wingdings" panose="05000000000000000000" pitchFamily="2" charset="2"/>
              <a:buChar char="q"/>
            </a:pPr>
            <a:r>
              <a:rPr lang="lt-LT" sz="2400" b="1" dirty="0">
                <a:latin typeface="Arial" panose="020B0604020202020204" pitchFamily="34" charset="0"/>
                <a:cs typeface="Arial" panose="020B0604020202020204" pitchFamily="34" charset="0"/>
              </a:rPr>
              <a:t>Sukurti</a:t>
            </a:r>
            <a:r>
              <a:rPr lang="lt-LT" sz="2400" dirty="0">
                <a:latin typeface="Arial" panose="020B0604020202020204" pitchFamily="34" charset="0"/>
                <a:cs typeface="Arial" panose="020B0604020202020204" pitchFamily="34" charset="0"/>
              </a:rPr>
              <a:t> įvairių (įskaitant SUP) poreikių mokinių </a:t>
            </a:r>
            <a:r>
              <a:rPr lang="lt-LT" sz="2400" b="1" dirty="0">
                <a:latin typeface="Arial" panose="020B0604020202020204" pitchFamily="34" charset="0"/>
                <a:cs typeface="Arial" panose="020B0604020202020204" pitchFamily="34" charset="0"/>
              </a:rPr>
              <a:t>mokymąsi įgalinančias aplinkas, tobulinti mokytojų įtraukiojo ugdymo kompetencijas, stiprinti švietimo pagalbą, siekiant kiekvieno mokinio pažangos.</a:t>
            </a:r>
          </a:p>
          <a:p>
            <a:pPr marL="388620" indent="-342900" algn="just">
              <a:buFont typeface="Wingdings" panose="05000000000000000000" pitchFamily="2" charset="2"/>
              <a:buChar char="q"/>
            </a:pPr>
            <a:r>
              <a:rPr lang="lt-LT" sz="2400" b="1" dirty="0">
                <a:latin typeface="Arial" panose="020B0604020202020204" pitchFamily="34" charset="0"/>
                <a:cs typeface="Arial" panose="020B0604020202020204" pitchFamily="34" charset="0"/>
              </a:rPr>
              <a:t>Sukurti įtraukiojo ugdymo sistemą savivaldybėje.</a:t>
            </a:r>
          </a:p>
          <a:p>
            <a:endParaRPr lang="en-US" dirty="0"/>
          </a:p>
        </p:txBody>
      </p:sp>
    </p:spTree>
    <p:extLst>
      <p:ext uri="{BB962C8B-B14F-4D97-AF65-F5344CB8AC3E}">
        <p14:creationId xmlns:p14="http://schemas.microsoft.com/office/powerpoint/2010/main" val="4261718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E0390FD0-3D27-C5AE-220B-AEA3DB1D8ABB}"/>
              </a:ext>
            </a:extLst>
          </p:cNvPr>
          <p:cNvSpPr>
            <a:spLocks noGrp="1"/>
          </p:cNvSpPr>
          <p:nvPr>
            <p:ph type="title"/>
          </p:nvPr>
        </p:nvSpPr>
        <p:spPr>
          <a:xfrm>
            <a:off x="1199456" y="980728"/>
            <a:ext cx="10369152" cy="2306810"/>
          </a:xfrm>
        </p:spPr>
        <p:txBody>
          <a:bodyPr>
            <a:noAutofit/>
          </a:bodyPr>
          <a:lstStyle/>
          <a:p>
            <a:r>
              <a:rPr lang="lt-LT" dirty="0">
                <a:latin typeface="Arial" panose="020B0604020202020204" pitchFamily="34" charset="0"/>
                <a:cs typeface="Arial" panose="020B0604020202020204" pitchFamily="34" charset="0"/>
              </a:rPr>
              <a:t>KOKYBINIS TYRIMAS (apskritojo stalo diskusija su mokytojais) „PASIRUOŠIMAS DIEGTI ĮTRAUKŲJĮ UGDYMĄ KAIŠIADORIŲ RAJONO SAVIVALDYBĖS MOKYKLOSE“ 2023 m. lapkritis–gruodis</a:t>
            </a:r>
            <a:endParaRPr lang="en-US" dirty="0"/>
          </a:p>
        </p:txBody>
      </p:sp>
    </p:spTree>
    <p:extLst>
      <p:ext uri="{BB962C8B-B14F-4D97-AF65-F5344CB8AC3E}">
        <p14:creationId xmlns:p14="http://schemas.microsoft.com/office/powerpoint/2010/main" val="3281445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BE86B33-CF99-C536-4F9A-8C4F55A9209B}"/>
              </a:ext>
            </a:extLst>
          </p:cNvPr>
          <p:cNvSpPr>
            <a:spLocks noGrp="1"/>
          </p:cNvSpPr>
          <p:nvPr>
            <p:ph type="title"/>
          </p:nvPr>
        </p:nvSpPr>
        <p:spPr>
          <a:xfrm>
            <a:off x="1055440" y="260648"/>
            <a:ext cx="9612560" cy="576064"/>
          </a:xfrm>
        </p:spPr>
        <p:txBody>
          <a:bodyPr/>
          <a:lstStyle/>
          <a:p>
            <a:r>
              <a:rPr kumimoji="0" lang="lt-LT" sz="3200" i="0" u="none" strike="noStrike" kern="1200" cap="none" spc="0" normalizeH="0" baseline="0" noProof="0" dirty="0">
                <a:ln>
                  <a:noFill/>
                </a:ln>
                <a:solidFill>
                  <a:schemeClr val="tx2"/>
                </a:solidFill>
                <a:effectLst/>
                <a:uLnTx/>
                <a:uFillTx/>
                <a:latin typeface="Arial" panose="020B0604020202020204" pitchFamily="34" charset="0"/>
                <a:cs typeface="Arial" panose="020B0604020202020204" pitchFamily="34" charset="0"/>
              </a:rPr>
              <a:t>REKOMENDACIJOS (1)</a:t>
            </a:r>
            <a:endParaRPr lang="en-US" dirty="0"/>
          </a:p>
        </p:txBody>
      </p:sp>
      <p:sp>
        <p:nvSpPr>
          <p:cNvPr id="4" name="Turinio vietos rezervavimo ženklas 3">
            <a:extLst>
              <a:ext uri="{FF2B5EF4-FFF2-40B4-BE49-F238E27FC236}">
                <a16:creationId xmlns:a16="http://schemas.microsoft.com/office/drawing/2014/main" id="{44403950-2520-D3B8-2728-831D8E564F42}"/>
              </a:ext>
            </a:extLst>
          </p:cNvPr>
          <p:cNvSpPr>
            <a:spLocks noGrp="1"/>
          </p:cNvSpPr>
          <p:nvPr>
            <p:ph idx="1"/>
          </p:nvPr>
        </p:nvSpPr>
        <p:spPr>
          <a:xfrm>
            <a:off x="1524000" y="1052736"/>
            <a:ext cx="10116616" cy="4752528"/>
          </a:xfrm>
        </p:spPr>
        <p:txBody>
          <a:bodyPr>
            <a:normAutofit/>
          </a:bodyPr>
          <a:lstStyle/>
          <a:p>
            <a:pPr marL="342900" lvl="0" indent="-342900" algn="just">
              <a:buFont typeface="+mj-lt"/>
              <a:buAutoNum type="arabicPeriod"/>
              <a:tabLst>
                <a:tab pos="450215" algn="l"/>
              </a:tabLst>
            </a:pPr>
            <a:r>
              <a:rPr lang="lt-LT" b="1"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Vykdyti/organizuoti mokymus </a:t>
            </a:r>
            <a:r>
              <a:rPr lang="lt-LT"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apie </a:t>
            </a:r>
            <a:r>
              <a:rPr lang="lt-LT" kern="100" dirty="0" err="1">
                <a:solidFill>
                  <a:schemeClr val="tx2"/>
                </a:solidFill>
                <a:effectLst/>
                <a:latin typeface="Arial" panose="020B0604020202020204" pitchFamily="34" charset="0"/>
                <a:ea typeface="Cambria" panose="02040503050406030204" pitchFamily="18" charset="0"/>
                <a:cs typeface="Arial" panose="020B0604020202020204" pitchFamily="34" charset="0"/>
              </a:rPr>
              <a:t>įtraukųjį</a:t>
            </a:r>
            <a:r>
              <a:rPr lang="lt-LT"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 ugdymą ir praktinį universalaus dizaino taikymą ugdymo procese.</a:t>
            </a:r>
            <a:endParaRPr lang="lt-LT" dirty="0">
              <a:solidFill>
                <a:schemeClr val="tx2"/>
              </a:solidFill>
              <a:effectLst/>
              <a:latin typeface="Arial" panose="020B0604020202020204" pitchFamily="34" charset="0"/>
              <a:ea typeface="Cambria" panose="02040503050406030204" pitchFamily="18" charset="0"/>
              <a:cs typeface="Arial" panose="020B0604020202020204" pitchFamily="34" charset="0"/>
            </a:endParaRPr>
          </a:p>
          <a:p>
            <a:pPr marL="342900" lvl="0" indent="-342900" algn="just">
              <a:buFont typeface="+mj-lt"/>
              <a:buAutoNum type="arabicPeriod"/>
              <a:tabLst>
                <a:tab pos="450215" algn="l"/>
              </a:tabLst>
            </a:pPr>
            <a:r>
              <a:rPr lang="lt-LT" dirty="0">
                <a:solidFill>
                  <a:schemeClr val="tx2"/>
                </a:solidFill>
                <a:effectLst/>
                <a:latin typeface="Arial" panose="020B0604020202020204" pitchFamily="34" charset="0"/>
                <a:ea typeface="Cambria" panose="02040503050406030204" pitchFamily="18" charset="0"/>
                <a:cs typeface="Arial" panose="020B0604020202020204" pitchFamily="34" charset="0"/>
              </a:rPr>
              <a:t>Organizuoti </a:t>
            </a:r>
            <a:r>
              <a:rPr lang="lt-LT" b="1" dirty="0">
                <a:solidFill>
                  <a:schemeClr val="tx2"/>
                </a:solidFill>
                <a:effectLst/>
                <a:latin typeface="Arial" panose="020B0604020202020204" pitchFamily="34" charset="0"/>
                <a:ea typeface="Cambria" panose="02040503050406030204" pitchFamily="18" charset="0"/>
                <a:cs typeface="Arial" panose="020B0604020202020204" pitchFamily="34" charset="0"/>
              </a:rPr>
              <a:t>mokyklų vadovų komandų mokymus</a:t>
            </a:r>
            <a:r>
              <a:rPr lang="lt-LT" dirty="0">
                <a:solidFill>
                  <a:schemeClr val="tx2"/>
                </a:solidFill>
                <a:effectLst/>
                <a:latin typeface="Arial" panose="020B0604020202020204" pitchFamily="34" charset="0"/>
                <a:ea typeface="Cambria" panose="02040503050406030204" pitchFamily="18" charset="0"/>
                <a:cs typeface="Arial" panose="020B0604020202020204" pitchFamily="34" charset="0"/>
              </a:rPr>
              <a:t> apie švietimo pokyčių valdymą.</a:t>
            </a:r>
          </a:p>
          <a:p>
            <a:pPr marL="342900" lvl="0" indent="-342900" algn="just">
              <a:buFont typeface="+mj-lt"/>
              <a:buAutoNum type="arabicPeriod"/>
              <a:tabLst>
                <a:tab pos="450215" algn="l"/>
              </a:tabLst>
            </a:pPr>
            <a:r>
              <a:rPr lang="lt-LT"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Organizuoti pedagoginių psichologinių žinių </a:t>
            </a:r>
            <a:r>
              <a:rPr lang="lt-LT" b="1"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mokymus mokytojų padėjėjams.</a:t>
            </a:r>
            <a:endParaRPr lang="lt-LT" b="1" dirty="0">
              <a:solidFill>
                <a:schemeClr val="tx2"/>
              </a:solidFill>
              <a:effectLst/>
              <a:latin typeface="Arial" panose="020B0604020202020204" pitchFamily="34" charset="0"/>
              <a:ea typeface="Cambria" panose="02040503050406030204" pitchFamily="18" charset="0"/>
              <a:cs typeface="Arial" panose="020B0604020202020204" pitchFamily="34" charset="0"/>
            </a:endParaRPr>
          </a:p>
          <a:p>
            <a:pPr marL="342900" lvl="0" indent="-342900" algn="just">
              <a:buFont typeface="+mj-lt"/>
              <a:buAutoNum type="arabicPeriod"/>
              <a:tabLst>
                <a:tab pos="450215" algn="l"/>
              </a:tabLst>
            </a:pPr>
            <a:r>
              <a:rPr lang="lt-LT" b="1"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Ieškoti</a:t>
            </a:r>
            <a:r>
              <a:rPr lang="lt-LT"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 žmogiškųjų ir </a:t>
            </a:r>
            <a:r>
              <a:rPr lang="lt-LT" b="1"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finansinių resursų </a:t>
            </a:r>
            <a:r>
              <a:rPr lang="lt-LT"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švietimo pagalbos specialistų </a:t>
            </a:r>
            <a:r>
              <a:rPr lang="lt-LT" b="1"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etatams</a:t>
            </a:r>
            <a:r>
              <a:rPr lang="lt-LT"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 finansuoti bei </a:t>
            </a:r>
            <a:r>
              <a:rPr lang="lt-LT" b="1"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mobilios</a:t>
            </a:r>
            <a:r>
              <a:rPr lang="lt-LT"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 </a:t>
            </a:r>
            <a:r>
              <a:rPr lang="lt-LT" b="1"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švietimo pagalbos komandos sukūrimas </a:t>
            </a:r>
            <a:r>
              <a:rPr lang="lt-LT"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ir </a:t>
            </a:r>
            <a:r>
              <a:rPr lang="lt-LT" kern="100" dirty="0" err="1">
                <a:solidFill>
                  <a:schemeClr val="tx2"/>
                </a:solidFill>
                <a:effectLst/>
                <a:latin typeface="Arial" panose="020B0604020202020204" pitchFamily="34" charset="0"/>
                <a:ea typeface="Cambria" panose="02040503050406030204" pitchFamily="18" charset="0"/>
                <a:cs typeface="Arial" panose="020B0604020202020204" pitchFamily="34" charset="0"/>
              </a:rPr>
              <a:t>įveiklinimas</a:t>
            </a:r>
            <a:r>
              <a:rPr lang="lt-LT"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 (PPT ir </a:t>
            </a:r>
            <a:r>
              <a:rPr lang="lt-LT" kern="100" dirty="0">
                <a:solidFill>
                  <a:schemeClr val="tx2"/>
                </a:solidFill>
                <a:latin typeface="Arial" panose="020B0604020202020204" pitchFamily="34" charset="0"/>
                <a:ea typeface="Cambria" panose="02040503050406030204" pitchFamily="18" charset="0"/>
                <a:cs typeface="Arial" panose="020B0604020202020204" pitchFamily="34" charset="0"/>
              </a:rPr>
              <a:t>Š</a:t>
            </a:r>
            <a:r>
              <a:rPr lang="lt-LT"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v. Faustinos ugdymo centro bendros specialistų pajėgos).</a:t>
            </a:r>
            <a:endParaRPr lang="lt-LT" dirty="0">
              <a:solidFill>
                <a:schemeClr val="tx2"/>
              </a:solidFill>
              <a:effectLst/>
              <a:latin typeface="Arial" panose="020B0604020202020204" pitchFamily="34" charset="0"/>
              <a:ea typeface="Cambria" panose="02040503050406030204" pitchFamily="18" charset="0"/>
              <a:cs typeface="Arial" panose="020B0604020202020204" pitchFamily="34" charset="0"/>
            </a:endParaRPr>
          </a:p>
          <a:p>
            <a:pPr marL="342900" lvl="0" indent="-342900" algn="just">
              <a:spcBef>
                <a:spcPts val="1200"/>
              </a:spcBef>
              <a:buFont typeface="+mj-lt"/>
              <a:buAutoNum type="arabicPeriod"/>
              <a:tabLst>
                <a:tab pos="450215" algn="l"/>
              </a:tabLst>
            </a:pPr>
            <a:r>
              <a:rPr lang="lt-LT" b="1"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Planuoti lėšas savivaldybės mokyklų pritaikymui </a:t>
            </a:r>
            <a:r>
              <a:rPr lang="lt-LT"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diegiant universalaus dizaino principus ugdymo procese (nusiraminimo erdvės, klasės dizainas, poilsio erdvės mokiniams, mokytojams ir kt.).</a:t>
            </a:r>
            <a:endParaRPr lang="lt-LT" dirty="0">
              <a:solidFill>
                <a:schemeClr val="tx2"/>
              </a:solidFill>
              <a:effectLst/>
              <a:latin typeface="Arial" panose="020B0604020202020204" pitchFamily="34" charset="0"/>
              <a:ea typeface="Cambria" panose="02040503050406030204" pitchFamily="18" charset="0"/>
              <a:cs typeface="Arial" panose="020B0604020202020204" pitchFamily="34" charset="0"/>
            </a:endParaRPr>
          </a:p>
          <a:p>
            <a:pPr marL="342900" lvl="0" indent="-342900" algn="just">
              <a:spcBef>
                <a:spcPts val="1200"/>
              </a:spcBef>
              <a:buFont typeface="+mj-lt"/>
              <a:buAutoNum type="arabicPeriod"/>
              <a:tabLst>
                <a:tab pos="450215" algn="l"/>
              </a:tabLst>
            </a:pPr>
            <a:r>
              <a:rPr lang="lt-LT" b="1"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Burti specialistų </a:t>
            </a:r>
            <a:r>
              <a:rPr lang="lt-LT"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(medicinos, švietimo ir kt.) </a:t>
            </a:r>
            <a:r>
              <a:rPr lang="lt-LT" b="1"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bendradarbiavimo komandas</a:t>
            </a:r>
            <a:r>
              <a:rPr lang="lt-LT"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 kurios padėtų </a:t>
            </a:r>
            <a:r>
              <a:rPr lang="lt-LT" b="1"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formuoti tėvų teigiamą požiūrį </a:t>
            </a:r>
            <a:r>
              <a:rPr lang="lt-LT"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į ankstyvosios švietimo </a:t>
            </a:r>
          </a:p>
          <a:p>
            <a:pPr marL="0" lvl="0" indent="0" algn="just">
              <a:spcBef>
                <a:spcPts val="0"/>
              </a:spcBef>
              <a:buNone/>
              <a:tabLst>
                <a:tab pos="450215" algn="l"/>
              </a:tabLst>
            </a:pPr>
            <a:r>
              <a:rPr lang="lt-LT" kern="100" dirty="0">
                <a:solidFill>
                  <a:schemeClr val="tx2"/>
                </a:solidFill>
                <a:effectLst/>
                <a:latin typeface="Arial" panose="020B0604020202020204" pitchFamily="34" charset="0"/>
                <a:ea typeface="Cambria" panose="02040503050406030204" pitchFamily="18" charset="0"/>
                <a:cs typeface="Arial" panose="020B0604020202020204" pitchFamily="34" charset="0"/>
              </a:rPr>
              <a:t>     pagalbos svarbą vaikų raidai/ugdymuisi.</a:t>
            </a:r>
            <a:endParaRPr lang="lt-LT" dirty="0">
              <a:solidFill>
                <a:schemeClr val="tx2"/>
              </a:solidFill>
              <a:effectLst/>
              <a:latin typeface="Arial" panose="020B0604020202020204" pitchFamily="34" charset="0"/>
              <a:ea typeface="Cambria" panose="020405030504060302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340171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a:extLst>
              <a:ext uri="{FF2B5EF4-FFF2-40B4-BE49-F238E27FC236}">
                <a16:creationId xmlns:a16="http://schemas.microsoft.com/office/drawing/2014/main" id="{48BD3F17-1AA5-DEBA-2CD8-393DD05CF49B}"/>
              </a:ext>
            </a:extLst>
          </p:cNvPr>
          <p:cNvSpPr>
            <a:spLocks noGrp="1"/>
          </p:cNvSpPr>
          <p:nvPr>
            <p:ph type="title"/>
          </p:nvPr>
        </p:nvSpPr>
        <p:spPr>
          <a:xfrm>
            <a:off x="1127448" y="365126"/>
            <a:ext cx="9540552" cy="615602"/>
          </a:xfrm>
        </p:spPr>
        <p:txBody>
          <a:bodyPr/>
          <a:lstStyle/>
          <a:p>
            <a:r>
              <a:rPr kumimoji="0" lang="lt-LT" sz="3200" i="0" u="none" strike="noStrike" kern="1200" cap="none" spc="0" normalizeH="0" baseline="0" noProof="0" dirty="0">
                <a:ln>
                  <a:noFill/>
                </a:ln>
                <a:solidFill>
                  <a:schemeClr val="tx2"/>
                </a:solidFill>
                <a:effectLst/>
                <a:uLnTx/>
                <a:uFillTx/>
                <a:latin typeface="Arial" panose="020B0604020202020204" pitchFamily="34" charset="0"/>
                <a:cs typeface="Arial" panose="020B0604020202020204" pitchFamily="34" charset="0"/>
              </a:rPr>
              <a:t>REKOMENDACIJOS (2)</a:t>
            </a:r>
            <a:endParaRPr lang="en-US" dirty="0"/>
          </a:p>
        </p:txBody>
      </p:sp>
      <p:sp>
        <p:nvSpPr>
          <p:cNvPr id="5" name="Turinio vietos rezervavimo ženklas 4">
            <a:extLst>
              <a:ext uri="{FF2B5EF4-FFF2-40B4-BE49-F238E27FC236}">
                <a16:creationId xmlns:a16="http://schemas.microsoft.com/office/drawing/2014/main" id="{A79FABCB-2043-7859-1DC5-348F6715A449}"/>
              </a:ext>
            </a:extLst>
          </p:cNvPr>
          <p:cNvSpPr>
            <a:spLocks noGrp="1"/>
          </p:cNvSpPr>
          <p:nvPr>
            <p:ph idx="1"/>
          </p:nvPr>
        </p:nvSpPr>
        <p:spPr>
          <a:xfrm>
            <a:off x="1524000" y="1124744"/>
            <a:ext cx="10116616" cy="4896544"/>
          </a:xfrm>
        </p:spPr>
        <p:txBody>
          <a:bodyPr>
            <a:normAutofit/>
          </a:bodyPr>
          <a:lstStyle/>
          <a:p>
            <a:pPr marL="514350" indent="-514350" algn="just">
              <a:spcBef>
                <a:spcPts val="1200"/>
              </a:spcBef>
              <a:buFont typeface="+mj-lt"/>
              <a:buAutoNum type="arabicPeriod" startAt="7"/>
              <a:tabLst>
                <a:tab pos="450215" algn="l"/>
              </a:tabLst>
              <a:defRPr/>
            </a:pPr>
            <a:r>
              <a:rPr kumimoji="0" lang="lt-LT" b="1" i="0" u="none" strike="noStrike" kern="1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Ieškoti kitokių</a:t>
            </a:r>
            <a:r>
              <a:rPr kumimoji="0" lang="lt-LT" b="0" i="0" u="none" strike="noStrike" kern="1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 </a:t>
            </a:r>
            <a:r>
              <a:rPr kumimoji="0" lang="lt-LT" b="1" i="0" u="none" strike="noStrike" kern="1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patrauklesnių būdų įtraukiant tėvus į bendrystę </a:t>
            </a:r>
            <a:r>
              <a:rPr kumimoji="0" lang="lt-LT" b="0" i="0" u="none" strike="noStrike" kern="1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su mokykla, siekiant geriausių vaiko ugdymosi/ mokymosi galimybių.</a:t>
            </a:r>
            <a:endParaRPr kumimoji="0" lang="lt-LT" b="0" i="0" u="none" strike="noStrike" kern="12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endParaRPr>
          </a:p>
          <a:p>
            <a:pPr marL="514350" indent="-514350" algn="just">
              <a:spcBef>
                <a:spcPts val="1200"/>
              </a:spcBef>
              <a:buFont typeface="+mj-lt"/>
              <a:buAutoNum type="arabicPeriod" startAt="7"/>
              <a:tabLst>
                <a:tab pos="450215" algn="l"/>
              </a:tabLst>
              <a:defRPr/>
            </a:pPr>
            <a:r>
              <a:rPr kumimoji="0" lang="lt-LT" b="1" i="0" u="none" strike="noStrike" kern="1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Kurti švietimo pagalbos mokiniui, šeimai, mokytojui teikimo algoritmus</a:t>
            </a:r>
            <a:r>
              <a:rPr kumimoji="0" lang="lt-LT" b="0" i="0" u="none" strike="noStrike" kern="1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 atsižvelgiant į mokyklos savitumą ir galimybes.</a:t>
            </a:r>
            <a:endParaRPr kumimoji="0" lang="lt-LT" b="0" i="0" u="none" strike="noStrike" kern="12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endParaRPr>
          </a:p>
          <a:p>
            <a:pPr marL="514350" indent="-514350" algn="just">
              <a:spcBef>
                <a:spcPts val="1200"/>
              </a:spcBef>
              <a:buFont typeface="+mj-lt"/>
              <a:buAutoNum type="arabicPeriod" startAt="7"/>
              <a:tabLst>
                <a:tab pos="450215" algn="l"/>
              </a:tabLst>
              <a:defRPr/>
            </a:pPr>
            <a:r>
              <a:rPr kumimoji="0" lang="lt-LT" b="0" i="0" u="none" strike="noStrike" kern="1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Kaišiadorių </a:t>
            </a:r>
            <a:r>
              <a:rPr lang="lt-LT" b="1" kern="100" dirty="0">
                <a:solidFill>
                  <a:prstClr val="black"/>
                </a:solidFill>
                <a:latin typeface="Arial" panose="020B0604020202020204" pitchFamily="34" charset="0"/>
                <a:ea typeface="Cambria" panose="02040503050406030204" pitchFamily="18" charset="0"/>
                <a:cs typeface="Arial" panose="020B0604020202020204" pitchFamily="34" charset="0"/>
              </a:rPr>
              <a:t>Š</a:t>
            </a:r>
            <a:r>
              <a:rPr kumimoji="0" lang="lt-LT" b="1" i="0" u="none" strike="noStrike" kern="1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v. Faustinos ugdymo centrui parengti informaciją apie teikiamas paslaugas bei organizuoti susitikimus </a:t>
            </a:r>
            <a:r>
              <a:rPr kumimoji="0" lang="lt-LT" b="0" i="0" u="none" strike="noStrike" kern="1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su mokyklų bendruomenėmis.</a:t>
            </a:r>
            <a:endParaRPr kumimoji="0" lang="lt-LT" b="0" i="0" u="none" strike="noStrike" kern="12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endParaRPr>
          </a:p>
          <a:p>
            <a:pPr marL="514350" indent="-514350" algn="just">
              <a:spcBef>
                <a:spcPts val="1200"/>
              </a:spcBef>
              <a:buFont typeface="+mj-lt"/>
              <a:buAutoNum type="arabicPeriod" startAt="7"/>
              <a:tabLst>
                <a:tab pos="450215" algn="l"/>
              </a:tabLst>
              <a:defRPr/>
            </a:pPr>
            <a:r>
              <a:rPr kumimoji="0" lang="lt-LT" b="1" i="0" u="none" strike="noStrike" kern="1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Sukurti savivaldybės pedagogų, mokytojų padėjėjų pavadavimo e-sistemą</a:t>
            </a:r>
            <a:r>
              <a:rPr kumimoji="0" lang="lt-LT" b="0" i="0" u="none" strike="noStrike" kern="1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 kurioje registruotųsi mokytojai, švietimo pagalbos specialistai, mokytojų padėjėjai, galintys pavaduoti nesančius darbe pedagogus ir mokytojų padėjėjus.</a:t>
            </a:r>
            <a:endParaRPr kumimoji="0" lang="lt-LT" b="0" i="0" u="none" strike="noStrike" kern="12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endParaRPr>
          </a:p>
          <a:p>
            <a:pPr marL="514350" indent="-514350" algn="just">
              <a:spcBef>
                <a:spcPts val="1200"/>
              </a:spcBef>
              <a:buFont typeface="+mj-lt"/>
              <a:buAutoNum type="arabicPeriod" startAt="7"/>
              <a:tabLst>
                <a:tab pos="450215" algn="l"/>
              </a:tabLst>
              <a:defRPr/>
            </a:pPr>
            <a:r>
              <a:rPr kumimoji="0" lang="lt-LT" b="1" i="0" u="none" strike="noStrike" kern="1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Sukurti pedagogų skatinimo/rėmimo sistemą savivaldybėje.</a:t>
            </a:r>
            <a:endParaRPr kumimoji="0" lang="lt-LT" b="1" i="0" u="none" strike="noStrike" kern="12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endParaRPr>
          </a:p>
          <a:p>
            <a:pPr marL="514350" indent="-514350" algn="just">
              <a:spcBef>
                <a:spcPts val="1200"/>
              </a:spcBef>
              <a:buFont typeface="+mj-lt"/>
              <a:buAutoNum type="arabicPeriod" startAt="7"/>
              <a:tabLst>
                <a:tab pos="450215" algn="l"/>
              </a:tabLst>
              <a:defRPr/>
            </a:pPr>
            <a:r>
              <a:rPr kumimoji="0" lang="lt-LT" b="1" i="0" u="none" strike="noStrike" kern="1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Inicijuoti įtraukiojo ugdymo metodinių priemonių teikimą </a:t>
            </a:r>
          </a:p>
          <a:p>
            <a:pPr marL="0" indent="0" algn="just">
              <a:spcBef>
                <a:spcPts val="0"/>
              </a:spcBef>
              <a:buNone/>
              <a:tabLst>
                <a:tab pos="450215" algn="l"/>
              </a:tabLst>
              <a:defRPr/>
            </a:pPr>
            <a:r>
              <a:rPr kumimoji="0" lang="lt-LT" b="0" i="0" u="none" strike="noStrike" kern="1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        NŠ</a:t>
            </a:r>
            <a:r>
              <a:rPr lang="lt-LT" kern="100" dirty="0">
                <a:solidFill>
                  <a:prstClr val="black"/>
                </a:solidFill>
                <a:latin typeface="Arial" panose="020B0604020202020204" pitchFamily="34" charset="0"/>
                <a:ea typeface="Cambria" panose="02040503050406030204" pitchFamily="18" charset="0"/>
                <a:cs typeface="Arial" panose="020B0604020202020204" pitchFamily="34" charset="0"/>
              </a:rPr>
              <a:t>S</a:t>
            </a:r>
            <a:r>
              <a:rPr kumimoji="0" lang="lt-LT" b="0" i="0" u="none" strike="noStrike" kern="1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 Edukaciniam bankui.</a:t>
            </a:r>
            <a:endParaRPr kumimoji="0" lang="lt-LT" b="0" i="0" u="none" strike="noStrike" kern="12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704877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Vaikų draugai 16 x 9">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3246693_TF03896101" id="{CF9854DC-EA76-45A8-A685-36B448A37AD0}" vid="{05822381-AD5B-403B-B32B-D7C070D2079B}"/>
    </a:ext>
  </a:extLst>
</a:theme>
</file>

<file path=ppt/theme/theme2.xml><?xml version="1.0" encoding="utf-8"?>
<a:theme xmlns:a="http://schemas.openxmlformats.org/drawingml/2006/main" name="„Office“ tema">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A369AEE-D726-45B1-ACA9-0D6048C368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DA15C6C-6BB6-4DB6-B7D6-7F14EAB2CC5C}">
  <ds:schemaRefs>
    <ds:schemaRef ds:uri="http://schemas.microsoft.com/office/infopath/2007/PartnerControls"/>
    <ds:schemaRef ds:uri="http://purl.org/dc/dcmitype/"/>
    <ds:schemaRef ds:uri="http://schemas.microsoft.com/office/2006/documentManagement/types"/>
    <ds:schemaRef ds:uri="http://schemas.microsoft.com/office/2006/metadata/properties"/>
    <ds:schemaRef ds:uri="http://purl.org/dc/terms/"/>
    <ds:schemaRef ds:uri="http://www.w3.org/XML/1998/namespace"/>
    <ds:schemaRef ds:uri="http://purl.org/dc/elements/1.1/"/>
    <ds:schemaRef ds:uri="http://schemas.openxmlformats.org/package/2006/metadata/core-properties"/>
    <ds:schemaRef ds:uri="40262f94-9f35-4ac3-9a90-690165a166b7"/>
    <ds:schemaRef ds:uri="a4f35948-e619-41b3-aa29-22878b09cfd2"/>
  </ds:schemaRefs>
</ds:datastoreItem>
</file>

<file path=customXml/itemProps3.xml><?xml version="1.0" encoding="utf-8"?>
<ds:datastoreItem xmlns:ds="http://schemas.openxmlformats.org/officeDocument/2006/customXml" ds:itemID="{9EDF6667-B669-49A4-BBE6-2132BA71C0C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Vaikų mokymo pateiktis su mokyklos kiemo vaizdais, albumas (plačiaekranis)</Template>
  <TotalTime>555</TotalTime>
  <Words>1721</Words>
  <Application>Microsoft Office PowerPoint</Application>
  <PresentationFormat>Plačiaekranė</PresentationFormat>
  <Paragraphs>126</Paragraphs>
  <Slides>18</Slides>
  <Notes>2</Notes>
  <HiddenSlides>0</HiddenSlides>
  <MMClips>0</MMClips>
  <ScaleCrop>false</ScaleCrop>
  <HeadingPairs>
    <vt:vector size="6" baseType="variant">
      <vt:variant>
        <vt:lpstr>Naudojami šriftai</vt:lpstr>
      </vt:variant>
      <vt:variant>
        <vt:i4>3</vt:i4>
      </vt:variant>
      <vt:variant>
        <vt:lpstr>Tema</vt:lpstr>
      </vt:variant>
      <vt:variant>
        <vt:i4>1</vt:i4>
      </vt:variant>
      <vt:variant>
        <vt:lpstr>Skaidrių pavadinimai</vt:lpstr>
      </vt:variant>
      <vt:variant>
        <vt:i4>18</vt:i4>
      </vt:variant>
    </vt:vector>
  </HeadingPairs>
  <TitlesOfParts>
    <vt:vector size="22" baseType="lpstr">
      <vt:lpstr>Arial</vt:lpstr>
      <vt:lpstr>Times New Roman</vt:lpstr>
      <vt:lpstr>Wingdings</vt:lpstr>
      <vt:lpstr>Vaikų draugai 16 x 9</vt:lpstr>
      <vt:lpstr>Nebūti paliktu. Kaišiadorių rajono patirtis diegiant įtraukųjį ugdymą</vt:lpstr>
      <vt:lpstr>Pasiruošimas įtraukčiai: aiški vizija, situacijos analizė ir planavimas</vt:lpstr>
      <vt:lpstr>Įtraukiojo ugdymo įgyvendinimo Kaišiadorių rajono savivaldybėje 2022–2024 metų veiksmų plano rezultatai (1)</vt:lpstr>
      <vt:lpstr>Įtraukiojo ugdymo įgyvendinimo Kaišiadorių rajono savivaldybėje 2022–2024 metų veiksmų plano rezultatai (2)</vt:lpstr>
      <vt:lpstr>Įtraukiojo ugdymo įgyvendinimo Kaišiadorių rajono savivaldybėje 2022–2024 metų veiksmų plano rezultatai (3)</vt:lpstr>
      <vt:lpstr>TŪM programa. Įtraukusis ugdymas</vt:lpstr>
      <vt:lpstr>KOKYBINIS TYRIMAS (apskritojo stalo diskusija su mokytojais) „PASIRUOŠIMAS DIEGTI ĮTRAUKŲJĮ UGDYMĄ KAIŠIADORIŲ RAJONO SAVIVALDYBĖS MOKYKLOSE“ 2023 m. lapkritis–gruodis</vt:lpstr>
      <vt:lpstr>REKOMENDACIJOS (1)</vt:lpstr>
      <vt:lpstr>REKOMENDACIJOS (2)</vt:lpstr>
      <vt:lpstr> KOKYBINIS TYRIMAS (apskritojo stalo diskusija su savivaldybės mokyklų vadovais) „ĮTRAUKIOJO UGDYMO DIEGIMAS KAIŠIADORIŲ RAJONO SAVIVALDYBĖS MOKYKLOSE“ 2024 m. lapkritis  </vt:lpstr>
      <vt:lpstr>REKOMENDACIJOS (1)</vt:lpstr>
      <vt:lpstr>REKOMENDACIJOS (2)</vt:lpstr>
      <vt:lpstr>Įtraukiojo ugdymo ilgalaikės teminės grupės veikla </vt:lpstr>
      <vt:lpstr>Kaišiadorių rajono savivaldybės, diegiant įtraukųjį ugdymą švietimo įstaigose, stiprybės</vt:lpstr>
      <vt:lpstr>Kaišiadorių rajono savivaldybės, diegiant įtraukųjį ugdymą švietimo įstaigose, silpnybės</vt:lpstr>
      <vt:lpstr> UNIVERSALUS DIZAINAS MOKYMUISI PAMOKOJE</vt:lpstr>
      <vt:lpstr>Mintys apie įtraukųjį ugdymą po vizitų į mokyklas (2024 m. lapkričio mėnesį)</vt:lpstr>
      <vt:lpstr>Įtraukusis ugdymas yra kaip sodas, kuriame kiekviena gėlė turi savą vietą žydėti, nepriklausomai nuo spalvos, dydžio ar formos. Tik tada, kai kiekvienas augalas gauna šviesos ir rūpesčio, sodas tampa pilnas gyvybės ir grožio.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ACER</dc:creator>
  <cp:keywords/>
  <cp:lastModifiedBy>ACER</cp:lastModifiedBy>
  <cp:revision>7</cp:revision>
  <cp:lastPrinted>2025-01-27T11:51:28Z</cp:lastPrinted>
  <dcterms:created xsi:type="dcterms:W3CDTF">2025-01-27T08:25:09Z</dcterms:created>
  <dcterms:modified xsi:type="dcterms:W3CDTF">2025-02-07T04:52:00Z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TC038961019991</vt:lpwstr>
  </property>
  <property fmtid="{D5CDD505-2E9C-101B-9397-08002B2CF9AE}" pid="3" name="ContentTypeId">
    <vt:lpwstr>0x010100AA3F7D94069FF64A86F7DFF56D60E3BE</vt:lpwstr>
  </property>
</Properties>
</file>