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475" r:id="rId2"/>
    <p:sldId id="256" r:id="rId3"/>
    <p:sldId id="3693" r:id="rId4"/>
    <p:sldId id="269" r:id="rId5"/>
    <p:sldId id="3637" r:id="rId6"/>
    <p:sldId id="272" r:id="rId7"/>
    <p:sldId id="3676" r:id="rId8"/>
    <p:sldId id="3681" r:id="rId9"/>
    <p:sldId id="3677" r:id="rId10"/>
    <p:sldId id="3682" r:id="rId11"/>
    <p:sldId id="3686" r:id="rId12"/>
    <p:sldId id="3688" r:id="rId13"/>
    <p:sldId id="3689" r:id="rId14"/>
    <p:sldId id="3680" r:id="rId15"/>
    <p:sldId id="3690" r:id="rId16"/>
    <p:sldId id="3663" r:id="rId17"/>
    <p:sldId id="286" r:id="rId18"/>
    <p:sldId id="3662" r:id="rId19"/>
    <p:sldId id="3572" r:id="rId20"/>
  </p:sldIdLst>
  <p:sldSz cx="18288000" cy="10287000"/>
  <p:notesSz cx="6858000" cy="9144000"/>
  <p:embeddedFontLst>
    <p:embeddedFont>
      <p:font typeface="Gotham Rounded Bold" panose="02000000000000000000" pitchFamily="5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84"/>
    <a:srgbClr val="4996D1"/>
    <a:srgbClr val="DFE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32" autoAdjust="0"/>
  </p:normalViewPr>
  <p:slideViewPr>
    <p:cSldViewPr>
      <p:cViewPr varScale="1">
        <p:scale>
          <a:sx n="44" d="100"/>
          <a:sy n="44" d="100"/>
        </p:scale>
        <p:origin x="90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eg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g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image" Target="../media/image47.jpe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eg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g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image" Target="../media/image47.jpe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5CE77-387D-42B7-BD77-77F199434C2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4E50E-D783-4B4E-B866-2337019CFCC8}">
      <dgm:prSet phldrT="[Tekstas]" custT="1"/>
      <dgm:spPr>
        <a:solidFill>
          <a:srgbClr val="4996D1"/>
        </a:solidFill>
      </dgm:spPr>
      <dgm:t>
        <a:bodyPr/>
        <a:lstStyle/>
        <a:p>
          <a:r>
            <a:rPr lang="lt-LT" sz="2800" dirty="0">
              <a:latin typeface="Gotham Rounded Bold" panose="02000000000000000000" pitchFamily="50" charset="0"/>
            </a:rPr>
            <a:t>S</a:t>
          </a:r>
          <a:r>
            <a:rPr lang="en-US" sz="2800" dirty="0" err="1">
              <a:latin typeface="Gotham Rounded Bold" panose="02000000000000000000" pitchFamily="50" charset="0"/>
            </a:rPr>
            <a:t>teve</a:t>
          </a:r>
          <a:r>
            <a:rPr lang="en-US" sz="2800" dirty="0">
              <a:latin typeface="Gotham Rounded Bold" panose="02000000000000000000" pitchFamily="50" charset="0"/>
            </a:rPr>
            <a:t> </a:t>
          </a:r>
          <a:r>
            <a:rPr lang="lt-LT" sz="2800" dirty="0">
              <a:latin typeface="Gotham Rounded Bold" panose="02000000000000000000" pitchFamily="50" charset="0"/>
            </a:rPr>
            <a:t>J</a:t>
          </a:r>
          <a:r>
            <a:rPr lang="en-US" sz="2800" dirty="0" err="1">
              <a:latin typeface="Gotham Rounded Bold" panose="02000000000000000000" pitchFamily="50" charset="0"/>
            </a:rPr>
            <a:t>obs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ACFBC001-A4A4-404A-A428-9297E40857E8}" type="parTrans" cxnId="{4EE9BB75-0CB3-4469-AA96-631A35E4D8DB}">
      <dgm:prSet/>
      <dgm:spPr/>
      <dgm:t>
        <a:bodyPr/>
        <a:lstStyle/>
        <a:p>
          <a:endParaRPr lang="en-US"/>
        </a:p>
      </dgm:t>
    </dgm:pt>
    <dgm:pt modelId="{5C38CFFC-3707-41A0-9FED-5945059DA27F}" type="sibTrans" cxnId="{4EE9BB75-0CB3-4469-AA96-631A35E4D8DB}">
      <dgm:prSet/>
      <dgm:spPr/>
      <dgm:t>
        <a:bodyPr/>
        <a:lstStyle/>
        <a:p>
          <a:endParaRPr lang="en-US"/>
        </a:p>
      </dgm:t>
    </dgm:pt>
    <dgm:pt modelId="{BC3C3D92-AF2D-46AD-9D40-3FF3B8362404}">
      <dgm:prSet phldrT="[Tekstas]" custT="1"/>
      <dgm:spPr>
        <a:solidFill>
          <a:srgbClr val="4996D1"/>
        </a:solidFill>
        <a:ln>
          <a:solidFill>
            <a:srgbClr val="4996D1"/>
          </a:solidFill>
        </a:ln>
      </dgm:spPr>
      <dgm:t>
        <a:bodyPr/>
        <a:lstStyle/>
        <a:p>
          <a:endParaRPr lang="en-US" sz="2100" b="0" i="0" dirty="0"/>
        </a:p>
        <a:p>
          <a:r>
            <a:rPr lang="en-US" sz="2800" b="0" i="0" u="none" dirty="0">
              <a:latin typeface="Gotham Rounded Bold" panose="02000000000000000000" pitchFamily="50" charset="0"/>
            </a:rPr>
            <a:t>John Fitzgerald Kennedy</a:t>
          </a:r>
          <a:endParaRPr lang="en-US" sz="2800" u="none" dirty="0">
            <a:latin typeface="Gotham Rounded Bold" panose="02000000000000000000" pitchFamily="50" charset="0"/>
          </a:endParaRPr>
        </a:p>
      </dgm:t>
    </dgm:pt>
    <dgm:pt modelId="{49065509-4207-4E4C-B614-0DACDD7D0670}" type="parTrans" cxnId="{A0436BC9-D198-420A-8815-DBFD54C83C89}">
      <dgm:prSet/>
      <dgm:spPr/>
      <dgm:t>
        <a:bodyPr/>
        <a:lstStyle/>
        <a:p>
          <a:endParaRPr lang="en-US"/>
        </a:p>
      </dgm:t>
    </dgm:pt>
    <dgm:pt modelId="{B38253F4-5964-4006-AF7D-34E07502C034}" type="sibTrans" cxnId="{A0436BC9-D198-420A-8815-DBFD54C83C89}">
      <dgm:prSet/>
      <dgm:spPr/>
      <dgm:t>
        <a:bodyPr/>
        <a:lstStyle/>
        <a:p>
          <a:endParaRPr lang="en-US"/>
        </a:p>
      </dgm:t>
    </dgm:pt>
    <dgm:pt modelId="{3CCFB3F8-07C7-4228-A8EE-BF7180526EEF}">
      <dgm:prSet phldrT="[Tekstas]" custT="1"/>
      <dgm:spPr>
        <a:solidFill>
          <a:srgbClr val="4996D1"/>
        </a:solidFill>
      </dgm:spPr>
      <dgm:t>
        <a:bodyPr/>
        <a:lstStyle/>
        <a:p>
          <a:r>
            <a:rPr lang="lt-LT" sz="2800" b="0" i="0" dirty="0">
              <a:latin typeface="Gotham Rounded Bold" panose="02000000000000000000" pitchFamily="50" charset="0"/>
            </a:rPr>
            <a:t>W</a:t>
          </a:r>
          <a:r>
            <a:rPr lang="en-US" sz="2800" b="0" i="0" dirty="0" err="1">
              <a:latin typeface="Gotham Rounded Bold" panose="02000000000000000000" pitchFamily="50" charset="0"/>
            </a:rPr>
            <a:t>inston</a:t>
          </a:r>
          <a:r>
            <a:rPr lang="en-US" sz="2800" b="0" i="0" dirty="0">
              <a:latin typeface="Gotham Rounded Bold" panose="02000000000000000000" pitchFamily="50" charset="0"/>
            </a:rPr>
            <a:t> </a:t>
          </a:r>
          <a:r>
            <a:rPr lang="lt-LT" sz="2800" b="0" i="0" dirty="0">
              <a:latin typeface="Gotham Rounded Bold" panose="02000000000000000000" pitchFamily="50" charset="0"/>
            </a:rPr>
            <a:t>C</a:t>
          </a:r>
          <a:r>
            <a:rPr lang="en-US" sz="2800" b="0" i="0" dirty="0" err="1">
              <a:latin typeface="Gotham Rounded Bold" panose="02000000000000000000" pitchFamily="50" charset="0"/>
            </a:rPr>
            <a:t>hurchill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47B39B41-42E0-4C5B-9A9F-6FC2741820A1}" type="parTrans" cxnId="{ACCC9DBB-FF2C-4539-A10B-F15BF4A02E66}">
      <dgm:prSet/>
      <dgm:spPr/>
      <dgm:t>
        <a:bodyPr/>
        <a:lstStyle/>
        <a:p>
          <a:endParaRPr lang="en-US"/>
        </a:p>
      </dgm:t>
    </dgm:pt>
    <dgm:pt modelId="{8CAF877C-129C-4242-8E3F-8D8EA773EDE7}" type="sibTrans" cxnId="{ACCC9DBB-FF2C-4539-A10B-F15BF4A02E66}">
      <dgm:prSet/>
      <dgm:spPr/>
      <dgm:t>
        <a:bodyPr/>
        <a:lstStyle/>
        <a:p>
          <a:endParaRPr lang="en-US"/>
        </a:p>
      </dgm:t>
    </dgm:pt>
    <dgm:pt modelId="{07CD0163-F591-4BA4-94C3-988C59664D5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Richard Branson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3605BCA9-616E-4FC5-AA52-B0289318491B}" type="parTrans" cxnId="{8A9B541F-B951-4270-A6C3-8865DAF524AA}">
      <dgm:prSet/>
      <dgm:spPr/>
      <dgm:t>
        <a:bodyPr/>
        <a:lstStyle/>
        <a:p>
          <a:endParaRPr lang="en-US"/>
        </a:p>
      </dgm:t>
    </dgm:pt>
    <dgm:pt modelId="{56CB9591-C18D-433D-BDB8-20E86A651536}" type="sibTrans" cxnId="{8A9B541F-B951-4270-A6C3-8865DAF524AA}">
      <dgm:prSet/>
      <dgm:spPr/>
      <dgm:t>
        <a:bodyPr/>
        <a:lstStyle/>
        <a:p>
          <a:endParaRPr lang="en-US"/>
        </a:p>
      </dgm:t>
    </dgm:pt>
    <dgm:pt modelId="{DF679BAC-C674-4FD4-9905-6A0F34A7B19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lt-LT" sz="2800" dirty="0">
              <a:latin typeface="Gotham Rounded Bold" panose="02000000000000000000" pitchFamily="50" charset="0"/>
            </a:rPr>
            <a:t>Henry Ford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8C410925-A91F-4136-A7BA-1913153F44AA}" type="parTrans" cxnId="{40DDE47D-49F7-4C11-847D-69E03F6AFA1E}">
      <dgm:prSet/>
      <dgm:spPr/>
      <dgm:t>
        <a:bodyPr/>
        <a:lstStyle/>
        <a:p>
          <a:endParaRPr lang="en-US"/>
        </a:p>
      </dgm:t>
    </dgm:pt>
    <dgm:pt modelId="{D834442A-9ECB-4141-94A0-0345D643A963}" type="sibTrans" cxnId="{40DDE47D-49F7-4C11-847D-69E03F6AFA1E}">
      <dgm:prSet/>
      <dgm:spPr/>
      <dgm:t>
        <a:bodyPr/>
        <a:lstStyle/>
        <a:p>
          <a:endParaRPr lang="en-US"/>
        </a:p>
      </dgm:t>
    </dgm:pt>
    <dgm:pt modelId="{C1AA18E3-1BD4-415E-955E-CE2FD5E66A5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lt-LT" sz="2800" dirty="0">
              <a:latin typeface="Gotham Rounded Bold" panose="02000000000000000000" pitchFamily="50" charset="0"/>
            </a:rPr>
            <a:t>J</a:t>
          </a:r>
          <a:r>
            <a:rPr lang="en-US" sz="2800" dirty="0">
              <a:latin typeface="Gotham Rounded Bold" panose="02000000000000000000" pitchFamily="50" charset="0"/>
            </a:rPr>
            <a:t>amie </a:t>
          </a:r>
          <a:r>
            <a:rPr lang="lt-LT" sz="2800" dirty="0">
              <a:latin typeface="Gotham Rounded Bold" panose="02000000000000000000" pitchFamily="50" charset="0"/>
            </a:rPr>
            <a:t>O</a:t>
          </a:r>
          <a:r>
            <a:rPr lang="en-US" sz="2800" dirty="0">
              <a:latin typeface="Gotham Rounded Bold" panose="02000000000000000000" pitchFamily="50" charset="0"/>
            </a:rPr>
            <a:t>liver</a:t>
          </a:r>
        </a:p>
      </dgm:t>
    </dgm:pt>
    <dgm:pt modelId="{4E9E55AB-85CF-4188-A411-D35749EFE304}" type="parTrans" cxnId="{E8B1C212-4405-4EC3-89A4-F08B242D7132}">
      <dgm:prSet/>
      <dgm:spPr/>
      <dgm:t>
        <a:bodyPr/>
        <a:lstStyle/>
        <a:p>
          <a:endParaRPr lang="en-US"/>
        </a:p>
      </dgm:t>
    </dgm:pt>
    <dgm:pt modelId="{B146D5CE-77BE-4280-8D2B-737B668BDFCE}" type="sibTrans" cxnId="{E8B1C212-4405-4EC3-89A4-F08B242D7132}">
      <dgm:prSet/>
      <dgm:spPr/>
      <dgm:t>
        <a:bodyPr/>
        <a:lstStyle/>
        <a:p>
          <a:endParaRPr lang="en-US"/>
        </a:p>
      </dgm:t>
    </dgm:pt>
    <dgm:pt modelId="{107B7EC1-05E2-4912-B877-E7F8D8BAFC46}" type="pres">
      <dgm:prSet presAssocID="{2DF5CE77-387D-42B7-BD77-77F199434C21}" presName="Name0" presStyleCnt="0">
        <dgm:presLayoutVars>
          <dgm:dir/>
          <dgm:resizeHandles/>
        </dgm:presLayoutVars>
      </dgm:prSet>
      <dgm:spPr/>
    </dgm:pt>
    <dgm:pt modelId="{B9166CA1-687B-4000-BC8B-0A9A327E231D}" type="pres">
      <dgm:prSet presAssocID="{A994E50E-D783-4B4E-B866-2337019CFCC8}" presName="composite" presStyleCnt="0"/>
      <dgm:spPr/>
    </dgm:pt>
    <dgm:pt modelId="{89EA03C9-2729-4DFA-A412-4D176E7DF8EB}" type="pres">
      <dgm:prSet presAssocID="{A994E50E-D783-4B4E-B866-2337019CFCC8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9BEE2D0E-8686-44CF-9331-5163CE71FA2F}" type="pres">
      <dgm:prSet presAssocID="{A994E50E-D783-4B4E-B866-2337019CFCC8}" presName="rect2" presStyleLbl="node1" presStyleIdx="0" presStyleCnt="6">
        <dgm:presLayoutVars>
          <dgm:bulletEnabled val="1"/>
        </dgm:presLayoutVars>
      </dgm:prSet>
      <dgm:spPr/>
    </dgm:pt>
    <dgm:pt modelId="{AC5C9273-4331-4F1A-9E48-6E9B454EA3B0}" type="pres">
      <dgm:prSet presAssocID="{5C38CFFC-3707-41A0-9FED-5945059DA27F}" presName="sibTrans" presStyleCnt="0"/>
      <dgm:spPr/>
    </dgm:pt>
    <dgm:pt modelId="{0D948F15-539F-4DAF-8A5B-90F4496B7C0C}" type="pres">
      <dgm:prSet presAssocID="{07CD0163-F591-4BA4-94C3-988C59664D56}" presName="composite" presStyleCnt="0"/>
      <dgm:spPr/>
    </dgm:pt>
    <dgm:pt modelId="{E7C79EEC-9871-4648-86E2-F211A5D5BFA5}" type="pres">
      <dgm:prSet presAssocID="{07CD0163-F591-4BA4-94C3-988C59664D56}" presName="rect1" presStyleLbl="bgImgPlace1" presStyleIdx="1" presStyleCnt="6"/>
      <dgm:spPr>
        <a:blipFill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5ECD00DA-151E-4BF5-B7E1-DF20442BE245}" type="pres">
      <dgm:prSet presAssocID="{07CD0163-F591-4BA4-94C3-988C59664D56}" presName="rect2" presStyleLbl="node1" presStyleIdx="1" presStyleCnt="6">
        <dgm:presLayoutVars>
          <dgm:bulletEnabled val="1"/>
        </dgm:presLayoutVars>
      </dgm:prSet>
      <dgm:spPr/>
    </dgm:pt>
    <dgm:pt modelId="{8083DE02-FEDB-406E-A2A3-E71E6813D273}" type="pres">
      <dgm:prSet presAssocID="{56CB9591-C18D-433D-BDB8-20E86A651536}" presName="sibTrans" presStyleCnt="0"/>
      <dgm:spPr/>
    </dgm:pt>
    <dgm:pt modelId="{8C50E9AE-44A7-4B35-9E8A-0F490687C5C3}" type="pres">
      <dgm:prSet presAssocID="{DF679BAC-C674-4FD4-9905-6A0F34A7B196}" presName="composite" presStyleCnt="0"/>
      <dgm:spPr/>
    </dgm:pt>
    <dgm:pt modelId="{71F61D73-B03B-44E2-BBC2-C4C53D20F592}" type="pres">
      <dgm:prSet presAssocID="{DF679BAC-C674-4FD4-9905-6A0F34A7B196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5B72C38E-7B82-42FA-9485-025AAFBC5A3F}" type="pres">
      <dgm:prSet presAssocID="{DF679BAC-C674-4FD4-9905-6A0F34A7B196}" presName="rect2" presStyleLbl="node1" presStyleIdx="2" presStyleCnt="6">
        <dgm:presLayoutVars>
          <dgm:bulletEnabled val="1"/>
        </dgm:presLayoutVars>
      </dgm:prSet>
      <dgm:spPr/>
    </dgm:pt>
    <dgm:pt modelId="{1A462DE0-8405-411F-AF4B-E1E586595069}" type="pres">
      <dgm:prSet presAssocID="{D834442A-9ECB-4141-94A0-0345D643A963}" presName="sibTrans" presStyleCnt="0"/>
      <dgm:spPr/>
    </dgm:pt>
    <dgm:pt modelId="{532B256A-48ED-4359-B8C9-ABCE0846C855}" type="pres">
      <dgm:prSet presAssocID="{C1AA18E3-1BD4-415E-955E-CE2FD5E66A56}" presName="composite" presStyleCnt="0"/>
      <dgm:spPr/>
    </dgm:pt>
    <dgm:pt modelId="{A274F584-2F24-43F8-AAFB-020EACFD2C9B}" type="pres">
      <dgm:prSet presAssocID="{C1AA18E3-1BD4-415E-955E-CE2FD5E66A56}" presName="rect1" presStyleLbl="bgImgPlace1" presStyleIdx="3" presStyleCnt="6" custLinFactNeighborX="-1494" custLinFactNeighborY="-91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F191C01-52CC-492C-901D-B4AFA5F9228C}" type="pres">
      <dgm:prSet presAssocID="{C1AA18E3-1BD4-415E-955E-CE2FD5E66A56}" presName="rect2" presStyleLbl="node1" presStyleIdx="3" presStyleCnt="6">
        <dgm:presLayoutVars>
          <dgm:bulletEnabled val="1"/>
        </dgm:presLayoutVars>
      </dgm:prSet>
      <dgm:spPr/>
    </dgm:pt>
    <dgm:pt modelId="{FCD3F9CD-22FA-460B-87A0-F911797BE65D}" type="pres">
      <dgm:prSet presAssocID="{B146D5CE-77BE-4280-8D2B-737B668BDFCE}" presName="sibTrans" presStyleCnt="0"/>
      <dgm:spPr/>
    </dgm:pt>
    <dgm:pt modelId="{80FA89D9-F6D0-43DC-A89A-624BA1B09C20}" type="pres">
      <dgm:prSet presAssocID="{BC3C3D92-AF2D-46AD-9D40-3FF3B8362404}" presName="composite" presStyleCnt="0"/>
      <dgm:spPr/>
    </dgm:pt>
    <dgm:pt modelId="{80B5332E-3700-4A22-97D0-748F1C611B44}" type="pres">
      <dgm:prSet presAssocID="{BC3C3D92-AF2D-46AD-9D40-3FF3B8362404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66FA0EDF-6680-4B8A-AC4F-04CAB72848AD}" type="pres">
      <dgm:prSet presAssocID="{BC3C3D92-AF2D-46AD-9D40-3FF3B8362404}" presName="rect2" presStyleLbl="node1" presStyleIdx="4" presStyleCnt="6" custScaleX="131407">
        <dgm:presLayoutVars>
          <dgm:bulletEnabled val="1"/>
        </dgm:presLayoutVars>
      </dgm:prSet>
      <dgm:spPr/>
    </dgm:pt>
    <dgm:pt modelId="{2BAAA89B-310B-4FB0-9ECE-5BB9CDC35537}" type="pres">
      <dgm:prSet presAssocID="{B38253F4-5964-4006-AF7D-34E07502C034}" presName="sibTrans" presStyleCnt="0"/>
      <dgm:spPr/>
    </dgm:pt>
    <dgm:pt modelId="{0956CE1D-1099-4052-895B-82745A099A29}" type="pres">
      <dgm:prSet presAssocID="{3CCFB3F8-07C7-4228-A8EE-BF7180526EEF}" presName="composite" presStyleCnt="0"/>
      <dgm:spPr/>
    </dgm:pt>
    <dgm:pt modelId="{1042A426-8176-4C3B-A836-AE57B0754B57}" type="pres">
      <dgm:prSet presAssocID="{3CCFB3F8-07C7-4228-A8EE-BF7180526EEF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F5C3BC38-C5E4-4F5C-A3B1-0E177B81345F}" type="pres">
      <dgm:prSet presAssocID="{3CCFB3F8-07C7-4228-A8EE-BF7180526EEF}" presName="rect2" presStyleLbl="node1" presStyleIdx="5" presStyleCnt="6" custScaleX="123676">
        <dgm:presLayoutVars>
          <dgm:bulletEnabled val="1"/>
        </dgm:presLayoutVars>
      </dgm:prSet>
      <dgm:spPr/>
    </dgm:pt>
  </dgm:ptLst>
  <dgm:cxnLst>
    <dgm:cxn modelId="{9AF8A806-40D0-44C7-9801-4A92A9C6A0B1}" type="presOf" srcId="{2DF5CE77-387D-42B7-BD77-77F199434C21}" destId="{107B7EC1-05E2-4912-B877-E7F8D8BAFC46}" srcOrd="0" destOrd="0" presId="urn:microsoft.com/office/officeart/2008/layout/BendingPictureBlocks"/>
    <dgm:cxn modelId="{F865D50E-3C0F-48A8-9793-E58E53613CE8}" type="presOf" srcId="{3CCFB3F8-07C7-4228-A8EE-BF7180526EEF}" destId="{F5C3BC38-C5E4-4F5C-A3B1-0E177B81345F}" srcOrd="0" destOrd="0" presId="urn:microsoft.com/office/officeart/2008/layout/BendingPictureBlocks"/>
    <dgm:cxn modelId="{E8B1C212-4405-4EC3-89A4-F08B242D7132}" srcId="{2DF5CE77-387D-42B7-BD77-77F199434C21}" destId="{C1AA18E3-1BD4-415E-955E-CE2FD5E66A56}" srcOrd="3" destOrd="0" parTransId="{4E9E55AB-85CF-4188-A411-D35749EFE304}" sibTransId="{B146D5CE-77BE-4280-8D2B-737B668BDFCE}"/>
    <dgm:cxn modelId="{8A9B541F-B951-4270-A6C3-8865DAF524AA}" srcId="{2DF5CE77-387D-42B7-BD77-77F199434C21}" destId="{07CD0163-F591-4BA4-94C3-988C59664D56}" srcOrd="1" destOrd="0" parTransId="{3605BCA9-616E-4FC5-AA52-B0289318491B}" sibTransId="{56CB9591-C18D-433D-BDB8-20E86A651536}"/>
    <dgm:cxn modelId="{7E06CD60-C0B8-4C2B-BAA2-9BFDFD826A65}" type="presOf" srcId="{07CD0163-F591-4BA4-94C3-988C59664D56}" destId="{5ECD00DA-151E-4BF5-B7E1-DF20442BE245}" srcOrd="0" destOrd="0" presId="urn:microsoft.com/office/officeart/2008/layout/BendingPictureBlocks"/>
    <dgm:cxn modelId="{B3CA4453-9608-4559-B78E-D2F9F9D2AEA4}" type="presOf" srcId="{A994E50E-D783-4B4E-B866-2337019CFCC8}" destId="{9BEE2D0E-8686-44CF-9331-5163CE71FA2F}" srcOrd="0" destOrd="0" presId="urn:microsoft.com/office/officeart/2008/layout/BendingPictureBlocks"/>
    <dgm:cxn modelId="{4EE9BB75-0CB3-4469-AA96-631A35E4D8DB}" srcId="{2DF5CE77-387D-42B7-BD77-77F199434C21}" destId="{A994E50E-D783-4B4E-B866-2337019CFCC8}" srcOrd="0" destOrd="0" parTransId="{ACFBC001-A4A4-404A-A428-9297E40857E8}" sibTransId="{5C38CFFC-3707-41A0-9FED-5945059DA27F}"/>
    <dgm:cxn modelId="{40DDE47D-49F7-4C11-847D-69E03F6AFA1E}" srcId="{2DF5CE77-387D-42B7-BD77-77F199434C21}" destId="{DF679BAC-C674-4FD4-9905-6A0F34A7B196}" srcOrd="2" destOrd="0" parTransId="{8C410925-A91F-4136-A7BA-1913153F44AA}" sibTransId="{D834442A-9ECB-4141-94A0-0345D643A963}"/>
    <dgm:cxn modelId="{F363CB7F-0360-4D54-9888-88DBE58502A9}" type="presOf" srcId="{DF679BAC-C674-4FD4-9905-6A0F34A7B196}" destId="{5B72C38E-7B82-42FA-9485-025AAFBC5A3F}" srcOrd="0" destOrd="0" presId="urn:microsoft.com/office/officeart/2008/layout/BendingPictureBlocks"/>
    <dgm:cxn modelId="{9B66A39E-6BE8-46C6-A34E-E43EB09ABDA5}" type="presOf" srcId="{C1AA18E3-1BD4-415E-955E-CE2FD5E66A56}" destId="{1F191C01-52CC-492C-901D-B4AFA5F9228C}" srcOrd="0" destOrd="0" presId="urn:microsoft.com/office/officeart/2008/layout/BendingPictureBlocks"/>
    <dgm:cxn modelId="{98138BAC-1782-4BB5-8A66-F3C411804110}" type="presOf" srcId="{BC3C3D92-AF2D-46AD-9D40-3FF3B8362404}" destId="{66FA0EDF-6680-4B8A-AC4F-04CAB72848AD}" srcOrd="0" destOrd="0" presId="urn:microsoft.com/office/officeart/2008/layout/BendingPictureBlocks"/>
    <dgm:cxn modelId="{ACCC9DBB-FF2C-4539-A10B-F15BF4A02E66}" srcId="{2DF5CE77-387D-42B7-BD77-77F199434C21}" destId="{3CCFB3F8-07C7-4228-A8EE-BF7180526EEF}" srcOrd="5" destOrd="0" parTransId="{47B39B41-42E0-4C5B-9A9F-6FC2741820A1}" sibTransId="{8CAF877C-129C-4242-8E3F-8D8EA773EDE7}"/>
    <dgm:cxn modelId="{A0436BC9-D198-420A-8815-DBFD54C83C89}" srcId="{2DF5CE77-387D-42B7-BD77-77F199434C21}" destId="{BC3C3D92-AF2D-46AD-9D40-3FF3B8362404}" srcOrd="4" destOrd="0" parTransId="{49065509-4207-4E4C-B614-0DACDD7D0670}" sibTransId="{B38253F4-5964-4006-AF7D-34E07502C034}"/>
    <dgm:cxn modelId="{39521E31-C023-4D53-A987-054AECE89826}" type="presParOf" srcId="{107B7EC1-05E2-4912-B877-E7F8D8BAFC46}" destId="{B9166CA1-687B-4000-BC8B-0A9A327E231D}" srcOrd="0" destOrd="0" presId="urn:microsoft.com/office/officeart/2008/layout/BendingPictureBlocks"/>
    <dgm:cxn modelId="{5334281A-8104-4A4C-824D-6F55DF050765}" type="presParOf" srcId="{B9166CA1-687B-4000-BC8B-0A9A327E231D}" destId="{89EA03C9-2729-4DFA-A412-4D176E7DF8EB}" srcOrd="0" destOrd="0" presId="urn:microsoft.com/office/officeart/2008/layout/BendingPictureBlocks"/>
    <dgm:cxn modelId="{9EAAE4D2-E5DF-4DA7-9768-E08DEA1E2559}" type="presParOf" srcId="{B9166CA1-687B-4000-BC8B-0A9A327E231D}" destId="{9BEE2D0E-8686-44CF-9331-5163CE71FA2F}" srcOrd="1" destOrd="0" presId="urn:microsoft.com/office/officeart/2008/layout/BendingPictureBlocks"/>
    <dgm:cxn modelId="{6F0D5284-379F-4120-BDFD-7AB2DDD43BE1}" type="presParOf" srcId="{107B7EC1-05E2-4912-B877-E7F8D8BAFC46}" destId="{AC5C9273-4331-4F1A-9E48-6E9B454EA3B0}" srcOrd="1" destOrd="0" presId="urn:microsoft.com/office/officeart/2008/layout/BendingPictureBlocks"/>
    <dgm:cxn modelId="{71091249-A6B0-4562-9B18-C0EB5B1C47A9}" type="presParOf" srcId="{107B7EC1-05E2-4912-B877-E7F8D8BAFC46}" destId="{0D948F15-539F-4DAF-8A5B-90F4496B7C0C}" srcOrd="2" destOrd="0" presId="urn:microsoft.com/office/officeart/2008/layout/BendingPictureBlocks"/>
    <dgm:cxn modelId="{6326D0C8-FE12-437A-8E41-FEC3C5567BB7}" type="presParOf" srcId="{0D948F15-539F-4DAF-8A5B-90F4496B7C0C}" destId="{E7C79EEC-9871-4648-86E2-F211A5D5BFA5}" srcOrd="0" destOrd="0" presId="urn:microsoft.com/office/officeart/2008/layout/BendingPictureBlocks"/>
    <dgm:cxn modelId="{C3182FEB-032D-421B-AE59-78CE520D687D}" type="presParOf" srcId="{0D948F15-539F-4DAF-8A5B-90F4496B7C0C}" destId="{5ECD00DA-151E-4BF5-B7E1-DF20442BE245}" srcOrd="1" destOrd="0" presId="urn:microsoft.com/office/officeart/2008/layout/BendingPictureBlocks"/>
    <dgm:cxn modelId="{C43325B2-9563-449B-A92E-98F684EF2B41}" type="presParOf" srcId="{107B7EC1-05E2-4912-B877-E7F8D8BAFC46}" destId="{8083DE02-FEDB-406E-A2A3-E71E6813D273}" srcOrd="3" destOrd="0" presId="urn:microsoft.com/office/officeart/2008/layout/BendingPictureBlocks"/>
    <dgm:cxn modelId="{54850981-21FD-4F79-BFD1-A92A8A920548}" type="presParOf" srcId="{107B7EC1-05E2-4912-B877-E7F8D8BAFC46}" destId="{8C50E9AE-44A7-4B35-9E8A-0F490687C5C3}" srcOrd="4" destOrd="0" presId="urn:microsoft.com/office/officeart/2008/layout/BendingPictureBlocks"/>
    <dgm:cxn modelId="{21B74A68-D861-4D7E-A170-DB679B61AEE4}" type="presParOf" srcId="{8C50E9AE-44A7-4B35-9E8A-0F490687C5C3}" destId="{71F61D73-B03B-44E2-BBC2-C4C53D20F592}" srcOrd="0" destOrd="0" presId="urn:microsoft.com/office/officeart/2008/layout/BendingPictureBlocks"/>
    <dgm:cxn modelId="{1949B1A6-A59E-49EE-A4EF-AA89C92B3F3C}" type="presParOf" srcId="{8C50E9AE-44A7-4B35-9E8A-0F490687C5C3}" destId="{5B72C38E-7B82-42FA-9485-025AAFBC5A3F}" srcOrd="1" destOrd="0" presId="urn:microsoft.com/office/officeart/2008/layout/BendingPictureBlocks"/>
    <dgm:cxn modelId="{845AB2AD-6B5F-4E7A-8B29-2868F895078F}" type="presParOf" srcId="{107B7EC1-05E2-4912-B877-E7F8D8BAFC46}" destId="{1A462DE0-8405-411F-AF4B-E1E586595069}" srcOrd="5" destOrd="0" presId="urn:microsoft.com/office/officeart/2008/layout/BendingPictureBlocks"/>
    <dgm:cxn modelId="{32ED92A9-A2A5-46BC-AEE1-154B6345399C}" type="presParOf" srcId="{107B7EC1-05E2-4912-B877-E7F8D8BAFC46}" destId="{532B256A-48ED-4359-B8C9-ABCE0846C855}" srcOrd="6" destOrd="0" presId="urn:microsoft.com/office/officeart/2008/layout/BendingPictureBlocks"/>
    <dgm:cxn modelId="{AB1D0764-C433-4A54-96C4-98466AD0CC85}" type="presParOf" srcId="{532B256A-48ED-4359-B8C9-ABCE0846C855}" destId="{A274F584-2F24-43F8-AAFB-020EACFD2C9B}" srcOrd="0" destOrd="0" presId="urn:microsoft.com/office/officeart/2008/layout/BendingPictureBlocks"/>
    <dgm:cxn modelId="{7C1E820A-3E6F-4DCE-A195-EAF125E29457}" type="presParOf" srcId="{532B256A-48ED-4359-B8C9-ABCE0846C855}" destId="{1F191C01-52CC-492C-901D-B4AFA5F9228C}" srcOrd="1" destOrd="0" presId="urn:microsoft.com/office/officeart/2008/layout/BendingPictureBlocks"/>
    <dgm:cxn modelId="{999B28BA-46A5-4B12-8270-EF726CFD95D5}" type="presParOf" srcId="{107B7EC1-05E2-4912-B877-E7F8D8BAFC46}" destId="{FCD3F9CD-22FA-460B-87A0-F911797BE65D}" srcOrd="7" destOrd="0" presId="urn:microsoft.com/office/officeart/2008/layout/BendingPictureBlocks"/>
    <dgm:cxn modelId="{6D3C2B46-4EC7-4850-AA75-385C9EC090AE}" type="presParOf" srcId="{107B7EC1-05E2-4912-B877-E7F8D8BAFC46}" destId="{80FA89D9-F6D0-43DC-A89A-624BA1B09C20}" srcOrd="8" destOrd="0" presId="urn:microsoft.com/office/officeart/2008/layout/BendingPictureBlocks"/>
    <dgm:cxn modelId="{2D2DB05B-2823-4146-8E93-9DFD7DFEB9E7}" type="presParOf" srcId="{80FA89D9-F6D0-43DC-A89A-624BA1B09C20}" destId="{80B5332E-3700-4A22-97D0-748F1C611B44}" srcOrd="0" destOrd="0" presId="urn:microsoft.com/office/officeart/2008/layout/BendingPictureBlocks"/>
    <dgm:cxn modelId="{06AACA28-C163-46DC-BC16-52DD265D6ACC}" type="presParOf" srcId="{80FA89D9-F6D0-43DC-A89A-624BA1B09C20}" destId="{66FA0EDF-6680-4B8A-AC4F-04CAB72848AD}" srcOrd="1" destOrd="0" presId="urn:microsoft.com/office/officeart/2008/layout/BendingPictureBlocks"/>
    <dgm:cxn modelId="{7902E22E-095C-4D64-9EBE-D0E62A25FAE2}" type="presParOf" srcId="{107B7EC1-05E2-4912-B877-E7F8D8BAFC46}" destId="{2BAAA89B-310B-4FB0-9ECE-5BB9CDC35537}" srcOrd="9" destOrd="0" presId="urn:microsoft.com/office/officeart/2008/layout/BendingPictureBlocks"/>
    <dgm:cxn modelId="{F5FFF50E-F96E-410B-BBFA-6D4DA40EAC21}" type="presParOf" srcId="{107B7EC1-05E2-4912-B877-E7F8D8BAFC46}" destId="{0956CE1D-1099-4052-895B-82745A099A29}" srcOrd="10" destOrd="0" presId="urn:microsoft.com/office/officeart/2008/layout/BendingPictureBlocks"/>
    <dgm:cxn modelId="{6411EFF0-8AA5-434A-9937-3D59B4D8D18B}" type="presParOf" srcId="{0956CE1D-1099-4052-895B-82745A099A29}" destId="{1042A426-8176-4C3B-A836-AE57B0754B57}" srcOrd="0" destOrd="0" presId="urn:microsoft.com/office/officeart/2008/layout/BendingPictureBlocks"/>
    <dgm:cxn modelId="{856BF6BE-6349-4D6C-B8C4-95AD33F43449}" type="presParOf" srcId="{0956CE1D-1099-4052-895B-82745A099A29}" destId="{F5C3BC38-C5E4-4F5C-A3B1-0E177B81345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F5CE77-387D-42B7-BD77-77F199434C2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4E50E-D783-4B4E-B866-2337019CFCC8}">
      <dgm:prSet phldrT="[Tekstas]" custT="1"/>
      <dgm:spPr>
        <a:solidFill>
          <a:srgbClr val="4996D1"/>
        </a:solidFill>
      </dgm:spPr>
      <dgm:t>
        <a:bodyPr/>
        <a:lstStyle/>
        <a:p>
          <a:r>
            <a:rPr lang="lt-LT" sz="2800" dirty="0">
              <a:latin typeface="Gotham Rounded Bold" panose="02000000000000000000" pitchFamily="50" charset="0"/>
            </a:rPr>
            <a:t>S</a:t>
          </a:r>
          <a:r>
            <a:rPr lang="en-US" sz="2800" dirty="0" err="1">
              <a:latin typeface="Gotham Rounded Bold" panose="02000000000000000000" pitchFamily="50" charset="0"/>
            </a:rPr>
            <a:t>teven</a:t>
          </a:r>
          <a:r>
            <a:rPr lang="en-US" sz="2800" dirty="0">
              <a:latin typeface="Gotham Rounded Bold" panose="02000000000000000000" pitchFamily="50" charset="0"/>
            </a:rPr>
            <a:t> </a:t>
          </a:r>
          <a:r>
            <a:rPr lang="lt-LT" sz="2800" dirty="0">
              <a:latin typeface="Gotham Rounded Bold" panose="02000000000000000000" pitchFamily="50" charset="0"/>
            </a:rPr>
            <a:t>S</a:t>
          </a:r>
          <a:r>
            <a:rPr lang="en-US" sz="2800" dirty="0" err="1">
              <a:latin typeface="Gotham Rounded Bold" panose="02000000000000000000" pitchFamily="50" charset="0"/>
            </a:rPr>
            <a:t>pielberg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ACFBC001-A4A4-404A-A428-9297E40857E8}" type="parTrans" cxnId="{4EE9BB75-0CB3-4469-AA96-631A35E4D8DB}">
      <dgm:prSet/>
      <dgm:spPr/>
      <dgm:t>
        <a:bodyPr/>
        <a:lstStyle/>
        <a:p>
          <a:endParaRPr lang="en-US"/>
        </a:p>
      </dgm:t>
    </dgm:pt>
    <dgm:pt modelId="{5C38CFFC-3707-41A0-9FED-5945059DA27F}" type="sibTrans" cxnId="{4EE9BB75-0CB3-4469-AA96-631A35E4D8DB}">
      <dgm:prSet/>
      <dgm:spPr/>
      <dgm:t>
        <a:bodyPr/>
        <a:lstStyle/>
        <a:p>
          <a:endParaRPr lang="en-US"/>
        </a:p>
      </dgm:t>
    </dgm:pt>
    <dgm:pt modelId="{3CCFB3F8-07C7-4228-A8EE-BF7180526EEF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Lewis Hamilton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47B39B41-42E0-4C5B-9A9F-6FC2741820A1}" type="parTrans" cxnId="{ACCC9DBB-FF2C-4539-A10B-F15BF4A02E66}">
      <dgm:prSet/>
      <dgm:spPr/>
      <dgm:t>
        <a:bodyPr/>
        <a:lstStyle/>
        <a:p>
          <a:endParaRPr lang="en-US"/>
        </a:p>
      </dgm:t>
    </dgm:pt>
    <dgm:pt modelId="{8CAF877C-129C-4242-8E3F-8D8EA773EDE7}" type="sibTrans" cxnId="{ACCC9DBB-FF2C-4539-A10B-F15BF4A02E66}">
      <dgm:prSet/>
      <dgm:spPr/>
      <dgm:t>
        <a:bodyPr/>
        <a:lstStyle/>
        <a:p>
          <a:endParaRPr lang="en-US"/>
        </a:p>
      </dgm:t>
    </dgm:pt>
    <dgm:pt modelId="{07CD0163-F591-4BA4-94C3-988C59664D5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Tom Cruise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3605BCA9-616E-4FC5-AA52-B0289318491B}" type="parTrans" cxnId="{8A9B541F-B951-4270-A6C3-8865DAF524AA}">
      <dgm:prSet/>
      <dgm:spPr/>
      <dgm:t>
        <a:bodyPr/>
        <a:lstStyle/>
        <a:p>
          <a:endParaRPr lang="en-US"/>
        </a:p>
      </dgm:t>
    </dgm:pt>
    <dgm:pt modelId="{56CB9591-C18D-433D-BDB8-20E86A651536}" type="sibTrans" cxnId="{8A9B541F-B951-4270-A6C3-8865DAF524AA}">
      <dgm:prSet/>
      <dgm:spPr/>
      <dgm:t>
        <a:bodyPr/>
        <a:lstStyle/>
        <a:p>
          <a:endParaRPr lang="en-US"/>
        </a:p>
      </dgm:t>
    </dgm:pt>
    <dgm:pt modelId="{DF679BAC-C674-4FD4-9905-6A0F34A7B19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dirty="0">
              <a:latin typeface="Gotham Rounded Bold" panose="02000000000000000000" pitchFamily="50" charset="0"/>
            </a:rPr>
            <a:t>John Irving</a:t>
          </a:r>
        </a:p>
      </dgm:t>
    </dgm:pt>
    <dgm:pt modelId="{8C410925-A91F-4136-A7BA-1913153F44AA}" type="parTrans" cxnId="{40DDE47D-49F7-4C11-847D-69E03F6AFA1E}">
      <dgm:prSet/>
      <dgm:spPr/>
      <dgm:t>
        <a:bodyPr/>
        <a:lstStyle/>
        <a:p>
          <a:endParaRPr lang="en-US"/>
        </a:p>
      </dgm:t>
    </dgm:pt>
    <dgm:pt modelId="{D834442A-9ECB-4141-94A0-0345D643A963}" type="sibTrans" cxnId="{40DDE47D-49F7-4C11-847D-69E03F6AFA1E}">
      <dgm:prSet/>
      <dgm:spPr/>
      <dgm:t>
        <a:bodyPr/>
        <a:lstStyle/>
        <a:p>
          <a:endParaRPr lang="en-US"/>
        </a:p>
      </dgm:t>
    </dgm:pt>
    <dgm:pt modelId="{C1AA18E3-1BD4-415E-955E-CE2FD5E66A5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dirty="0">
              <a:latin typeface="Gotham Rounded Bold" panose="02000000000000000000" pitchFamily="50" charset="0"/>
            </a:rPr>
            <a:t>Whoopi Goldberg</a:t>
          </a:r>
        </a:p>
      </dgm:t>
    </dgm:pt>
    <dgm:pt modelId="{4E9E55AB-85CF-4188-A411-D35749EFE304}" type="parTrans" cxnId="{E8B1C212-4405-4EC3-89A4-F08B242D7132}">
      <dgm:prSet/>
      <dgm:spPr/>
      <dgm:t>
        <a:bodyPr/>
        <a:lstStyle/>
        <a:p>
          <a:endParaRPr lang="en-US"/>
        </a:p>
      </dgm:t>
    </dgm:pt>
    <dgm:pt modelId="{B146D5CE-77BE-4280-8D2B-737B668BDFCE}" type="sibTrans" cxnId="{E8B1C212-4405-4EC3-89A4-F08B242D7132}">
      <dgm:prSet/>
      <dgm:spPr/>
      <dgm:t>
        <a:bodyPr/>
        <a:lstStyle/>
        <a:p>
          <a:endParaRPr lang="en-US"/>
        </a:p>
      </dgm:t>
    </dgm:pt>
    <dgm:pt modelId="{5587CB36-A44D-4DF1-A258-5579CB9E0089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John Lennon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7D1802BF-4ED8-4BCD-A3F7-66A5BA1D58CC}" type="parTrans" cxnId="{68AD53AB-140E-4414-8700-C4DF8AF2E699}">
      <dgm:prSet/>
      <dgm:spPr/>
      <dgm:t>
        <a:bodyPr/>
        <a:lstStyle/>
        <a:p>
          <a:endParaRPr lang="en-US"/>
        </a:p>
      </dgm:t>
    </dgm:pt>
    <dgm:pt modelId="{70918ADC-E5A2-4E32-BBEC-1F8CDD4ECD15}" type="sibTrans" cxnId="{68AD53AB-140E-4414-8700-C4DF8AF2E699}">
      <dgm:prSet/>
      <dgm:spPr/>
      <dgm:t>
        <a:bodyPr/>
        <a:lstStyle/>
        <a:p>
          <a:endParaRPr lang="en-US"/>
        </a:p>
      </dgm:t>
    </dgm:pt>
    <dgm:pt modelId="{107B7EC1-05E2-4912-B877-E7F8D8BAFC46}" type="pres">
      <dgm:prSet presAssocID="{2DF5CE77-387D-42B7-BD77-77F199434C21}" presName="Name0" presStyleCnt="0">
        <dgm:presLayoutVars>
          <dgm:dir/>
          <dgm:resizeHandles/>
        </dgm:presLayoutVars>
      </dgm:prSet>
      <dgm:spPr/>
    </dgm:pt>
    <dgm:pt modelId="{B9166CA1-687B-4000-BC8B-0A9A327E231D}" type="pres">
      <dgm:prSet presAssocID="{A994E50E-D783-4B4E-B866-2337019CFCC8}" presName="composite" presStyleCnt="0"/>
      <dgm:spPr/>
    </dgm:pt>
    <dgm:pt modelId="{89EA03C9-2729-4DFA-A412-4D176E7DF8EB}" type="pres">
      <dgm:prSet presAssocID="{A994E50E-D783-4B4E-B866-2337019CFCC8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BEE2D0E-8686-44CF-9331-5163CE71FA2F}" type="pres">
      <dgm:prSet presAssocID="{A994E50E-D783-4B4E-B866-2337019CFCC8}" presName="rect2" presStyleLbl="node1" presStyleIdx="0" presStyleCnt="6" custScaleX="122702">
        <dgm:presLayoutVars>
          <dgm:bulletEnabled val="1"/>
        </dgm:presLayoutVars>
      </dgm:prSet>
      <dgm:spPr/>
    </dgm:pt>
    <dgm:pt modelId="{AC5C9273-4331-4F1A-9E48-6E9B454EA3B0}" type="pres">
      <dgm:prSet presAssocID="{5C38CFFC-3707-41A0-9FED-5945059DA27F}" presName="sibTrans" presStyleCnt="0"/>
      <dgm:spPr/>
    </dgm:pt>
    <dgm:pt modelId="{0D948F15-539F-4DAF-8A5B-90F4496B7C0C}" type="pres">
      <dgm:prSet presAssocID="{07CD0163-F591-4BA4-94C3-988C59664D56}" presName="composite" presStyleCnt="0"/>
      <dgm:spPr/>
    </dgm:pt>
    <dgm:pt modelId="{E7C79EEC-9871-4648-86E2-F211A5D5BFA5}" type="pres">
      <dgm:prSet presAssocID="{07CD0163-F591-4BA4-94C3-988C59664D56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5ECD00DA-151E-4BF5-B7E1-DF20442BE245}" type="pres">
      <dgm:prSet presAssocID="{07CD0163-F591-4BA4-94C3-988C59664D56}" presName="rect2" presStyleLbl="node1" presStyleIdx="1" presStyleCnt="6">
        <dgm:presLayoutVars>
          <dgm:bulletEnabled val="1"/>
        </dgm:presLayoutVars>
      </dgm:prSet>
      <dgm:spPr/>
    </dgm:pt>
    <dgm:pt modelId="{8083DE02-FEDB-406E-A2A3-E71E6813D273}" type="pres">
      <dgm:prSet presAssocID="{56CB9591-C18D-433D-BDB8-20E86A651536}" presName="sibTrans" presStyleCnt="0"/>
      <dgm:spPr/>
    </dgm:pt>
    <dgm:pt modelId="{8C50E9AE-44A7-4B35-9E8A-0F490687C5C3}" type="pres">
      <dgm:prSet presAssocID="{DF679BAC-C674-4FD4-9905-6A0F34A7B196}" presName="composite" presStyleCnt="0"/>
      <dgm:spPr/>
    </dgm:pt>
    <dgm:pt modelId="{71F61D73-B03B-44E2-BBC2-C4C53D20F592}" type="pres">
      <dgm:prSet presAssocID="{DF679BAC-C674-4FD4-9905-6A0F34A7B196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B72C38E-7B82-42FA-9485-025AAFBC5A3F}" type="pres">
      <dgm:prSet presAssocID="{DF679BAC-C674-4FD4-9905-6A0F34A7B196}" presName="rect2" presStyleLbl="node1" presStyleIdx="2" presStyleCnt="6">
        <dgm:presLayoutVars>
          <dgm:bulletEnabled val="1"/>
        </dgm:presLayoutVars>
      </dgm:prSet>
      <dgm:spPr/>
    </dgm:pt>
    <dgm:pt modelId="{1A462DE0-8405-411F-AF4B-E1E586595069}" type="pres">
      <dgm:prSet presAssocID="{D834442A-9ECB-4141-94A0-0345D643A963}" presName="sibTrans" presStyleCnt="0"/>
      <dgm:spPr/>
    </dgm:pt>
    <dgm:pt modelId="{532B256A-48ED-4359-B8C9-ABCE0846C855}" type="pres">
      <dgm:prSet presAssocID="{C1AA18E3-1BD4-415E-955E-CE2FD5E66A56}" presName="composite" presStyleCnt="0"/>
      <dgm:spPr/>
    </dgm:pt>
    <dgm:pt modelId="{A274F584-2F24-43F8-AAFB-020EACFD2C9B}" type="pres">
      <dgm:prSet presAssocID="{C1AA18E3-1BD4-415E-955E-CE2FD5E66A56}" presName="rect1" presStyleLbl="bgImgPlace1" presStyleIdx="3" presStyleCnt="6" custLinFactNeighborX="-1494" custLinFactNeighborY="-91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1F191C01-52CC-492C-901D-B4AFA5F9228C}" type="pres">
      <dgm:prSet presAssocID="{C1AA18E3-1BD4-415E-955E-CE2FD5E66A56}" presName="rect2" presStyleLbl="node1" presStyleIdx="3" presStyleCnt="6" custScaleX="114632">
        <dgm:presLayoutVars>
          <dgm:bulletEnabled val="1"/>
        </dgm:presLayoutVars>
      </dgm:prSet>
      <dgm:spPr/>
    </dgm:pt>
    <dgm:pt modelId="{FCD3F9CD-22FA-460B-87A0-F911797BE65D}" type="pres">
      <dgm:prSet presAssocID="{B146D5CE-77BE-4280-8D2B-737B668BDFCE}" presName="sibTrans" presStyleCnt="0"/>
      <dgm:spPr/>
    </dgm:pt>
    <dgm:pt modelId="{0956CE1D-1099-4052-895B-82745A099A29}" type="pres">
      <dgm:prSet presAssocID="{3CCFB3F8-07C7-4228-A8EE-BF7180526EEF}" presName="composite" presStyleCnt="0"/>
      <dgm:spPr/>
    </dgm:pt>
    <dgm:pt modelId="{1042A426-8176-4C3B-A836-AE57B0754B57}" type="pres">
      <dgm:prSet presAssocID="{3CCFB3F8-07C7-4228-A8EE-BF7180526EEF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F5C3BC38-C5E4-4F5C-A3B1-0E177B81345F}" type="pres">
      <dgm:prSet presAssocID="{3CCFB3F8-07C7-4228-A8EE-BF7180526EEF}" presName="rect2" presStyleLbl="node1" presStyleIdx="4" presStyleCnt="6" custScaleX="110981">
        <dgm:presLayoutVars>
          <dgm:bulletEnabled val="1"/>
        </dgm:presLayoutVars>
      </dgm:prSet>
      <dgm:spPr/>
    </dgm:pt>
    <dgm:pt modelId="{2F067C3D-99F2-4E0D-A06F-0CC3AA527A0B}" type="pres">
      <dgm:prSet presAssocID="{8CAF877C-129C-4242-8E3F-8D8EA773EDE7}" presName="sibTrans" presStyleCnt="0"/>
      <dgm:spPr/>
    </dgm:pt>
    <dgm:pt modelId="{1CB8F33B-F344-48FF-AD7C-9EF55263C0FE}" type="pres">
      <dgm:prSet presAssocID="{5587CB36-A44D-4DF1-A258-5579CB9E0089}" presName="composite" presStyleCnt="0"/>
      <dgm:spPr/>
    </dgm:pt>
    <dgm:pt modelId="{47FB09BA-7008-4B55-9BD0-73E026F92040}" type="pres">
      <dgm:prSet presAssocID="{5587CB36-A44D-4DF1-A258-5579CB9E0089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641940C-BAD3-42A0-A824-CB836A70BE1A}" type="pres">
      <dgm:prSet presAssocID="{5587CB36-A44D-4DF1-A258-5579CB9E0089}" presName="rect2" presStyleLbl="node1" presStyleIdx="5" presStyleCnt="6">
        <dgm:presLayoutVars>
          <dgm:bulletEnabled val="1"/>
        </dgm:presLayoutVars>
      </dgm:prSet>
      <dgm:spPr/>
    </dgm:pt>
  </dgm:ptLst>
  <dgm:cxnLst>
    <dgm:cxn modelId="{9AF8A806-40D0-44C7-9801-4A92A9C6A0B1}" type="presOf" srcId="{2DF5CE77-387D-42B7-BD77-77F199434C21}" destId="{107B7EC1-05E2-4912-B877-E7F8D8BAFC46}" srcOrd="0" destOrd="0" presId="urn:microsoft.com/office/officeart/2008/layout/BendingPictureBlocks"/>
    <dgm:cxn modelId="{F865D50E-3C0F-48A8-9793-E58E53613CE8}" type="presOf" srcId="{3CCFB3F8-07C7-4228-A8EE-BF7180526EEF}" destId="{F5C3BC38-C5E4-4F5C-A3B1-0E177B81345F}" srcOrd="0" destOrd="0" presId="urn:microsoft.com/office/officeart/2008/layout/BendingPictureBlocks"/>
    <dgm:cxn modelId="{E8B1C212-4405-4EC3-89A4-F08B242D7132}" srcId="{2DF5CE77-387D-42B7-BD77-77F199434C21}" destId="{C1AA18E3-1BD4-415E-955E-CE2FD5E66A56}" srcOrd="3" destOrd="0" parTransId="{4E9E55AB-85CF-4188-A411-D35749EFE304}" sibTransId="{B146D5CE-77BE-4280-8D2B-737B668BDFCE}"/>
    <dgm:cxn modelId="{8A9B541F-B951-4270-A6C3-8865DAF524AA}" srcId="{2DF5CE77-387D-42B7-BD77-77F199434C21}" destId="{07CD0163-F591-4BA4-94C3-988C59664D56}" srcOrd="1" destOrd="0" parTransId="{3605BCA9-616E-4FC5-AA52-B0289318491B}" sibTransId="{56CB9591-C18D-433D-BDB8-20E86A651536}"/>
    <dgm:cxn modelId="{A5E3BB31-49DB-4131-9545-36D4C0027470}" type="presOf" srcId="{5587CB36-A44D-4DF1-A258-5579CB9E0089}" destId="{6641940C-BAD3-42A0-A824-CB836A70BE1A}" srcOrd="0" destOrd="0" presId="urn:microsoft.com/office/officeart/2008/layout/BendingPictureBlocks"/>
    <dgm:cxn modelId="{7E06CD60-C0B8-4C2B-BAA2-9BFDFD826A65}" type="presOf" srcId="{07CD0163-F591-4BA4-94C3-988C59664D56}" destId="{5ECD00DA-151E-4BF5-B7E1-DF20442BE245}" srcOrd="0" destOrd="0" presId="urn:microsoft.com/office/officeart/2008/layout/BendingPictureBlocks"/>
    <dgm:cxn modelId="{B3CA4453-9608-4559-B78E-D2F9F9D2AEA4}" type="presOf" srcId="{A994E50E-D783-4B4E-B866-2337019CFCC8}" destId="{9BEE2D0E-8686-44CF-9331-5163CE71FA2F}" srcOrd="0" destOrd="0" presId="urn:microsoft.com/office/officeart/2008/layout/BendingPictureBlocks"/>
    <dgm:cxn modelId="{4EE9BB75-0CB3-4469-AA96-631A35E4D8DB}" srcId="{2DF5CE77-387D-42B7-BD77-77F199434C21}" destId="{A994E50E-D783-4B4E-B866-2337019CFCC8}" srcOrd="0" destOrd="0" parTransId="{ACFBC001-A4A4-404A-A428-9297E40857E8}" sibTransId="{5C38CFFC-3707-41A0-9FED-5945059DA27F}"/>
    <dgm:cxn modelId="{40DDE47D-49F7-4C11-847D-69E03F6AFA1E}" srcId="{2DF5CE77-387D-42B7-BD77-77F199434C21}" destId="{DF679BAC-C674-4FD4-9905-6A0F34A7B196}" srcOrd="2" destOrd="0" parTransId="{8C410925-A91F-4136-A7BA-1913153F44AA}" sibTransId="{D834442A-9ECB-4141-94A0-0345D643A963}"/>
    <dgm:cxn modelId="{F363CB7F-0360-4D54-9888-88DBE58502A9}" type="presOf" srcId="{DF679BAC-C674-4FD4-9905-6A0F34A7B196}" destId="{5B72C38E-7B82-42FA-9485-025AAFBC5A3F}" srcOrd="0" destOrd="0" presId="urn:microsoft.com/office/officeart/2008/layout/BendingPictureBlocks"/>
    <dgm:cxn modelId="{9B66A39E-6BE8-46C6-A34E-E43EB09ABDA5}" type="presOf" srcId="{C1AA18E3-1BD4-415E-955E-CE2FD5E66A56}" destId="{1F191C01-52CC-492C-901D-B4AFA5F9228C}" srcOrd="0" destOrd="0" presId="urn:microsoft.com/office/officeart/2008/layout/BendingPictureBlocks"/>
    <dgm:cxn modelId="{68AD53AB-140E-4414-8700-C4DF8AF2E699}" srcId="{2DF5CE77-387D-42B7-BD77-77F199434C21}" destId="{5587CB36-A44D-4DF1-A258-5579CB9E0089}" srcOrd="5" destOrd="0" parTransId="{7D1802BF-4ED8-4BCD-A3F7-66A5BA1D58CC}" sibTransId="{70918ADC-E5A2-4E32-BBEC-1F8CDD4ECD15}"/>
    <dgm:cxn modelId="{ACCC9DBB-FF2C-4539-A10B-F15BF4A02E66}" srcId="{2DF5CE77-387D-42B7-BD77-77F199434C21}" destId="{3CCFB3F8-07C7-4228-A8EE-BF7180526EEF}" srcOrd="4" destOrd="0" parTransId="{47B39B41-42E0-4C5B-9A9F-6FC2741820A1}" sibTransId="{8CAF877C-129C-4242-8E3F-8D8EA773EDE7}"/>
    <dgm:cxn modelId="{39521E31-C023-4D53-A987-054AECE89826}" type="presParOf" srcId="{107B7EC1-05E2-4912-B877-E7F8D8BAFC46}" destId="{B9166CA1-687B-4000-BC8B-0A9A327E231D}" srcOrd="0" destOrd="0" presId="urn:microsoft.com/office/officeart/2008/layout/BendingPictureBlocks"/>
    <dgm:cxn modelId="{5334281A-8104-4A4C-824D-6F55DF050765}" type="presParOf" srcId="{B9166CA1-687B-4000-BC8B-0A9A327E231D}" destId="{89EA03C9-2729-4DFA-A412-4D176E7DF8EB}" srcOrd="0" destOrd="0" presId="urn:microsoft.com/office/officeart/2008/layout/BendingPictureBlocks"/>
    <dgm:cxn modelId="{9EAAE4D2-E5DF-4DA7-9768-E08DEA1E2559}" type="presParOf" srcId="{B9166CA1-687B-4000-BC8B-0A9A327E231D}" destId="{9BEE2D0E-8686-44CF-9331-5163CE71FA2F}" srcOrd="1" destOrd="0" presId="urn:microsoft.com/office/officeart/2008/layout/BendingPictureBlocks"/>
    <dgm:cxn modelId="{6F0D5284-379F-4120-BDFD-7AB2DDD43BE1}" type="presParOf" srcId="{107B7EC1-05E2-4912-B877-E7F8D8BAFC46}" destId="{AC5C9273-4331-4F1A-9E48-6E9B454EA3B0}" srcOrd="1" destOrd="0" presId="urn:microsoft.com/office/officeart/2008/layout/BendingPictureBlocks"/>
    <dgm:cxn modelId="{71091249-A6B0-4562-9B18-C0EB5B1C47A9}" type="presParOf" srcId="{107B7EC1-05E2-4912-B877-E7F8D8BAFC46}" destId="{0D948F15-539F-4DAF-8A5B-90F4496B7C0C}" srcOrd="2" destOrd="0" presId="urn:microsoft.com/office/officeart/2008/layout/BendingPictureBlocks"/>
    <dgm:cxn modelId="{6326D0C8-FE12-437A-8E41-FEC3C5567BB7}" type="presParOf" srcId="{0D948F15-539F-4DAF-8A5B-90F4496B7C0C}" destId="{E7C79EEC-9871-4648-86E2-F211A5D5BFA5}" srcOrd="0" destOrd="0" presId="urn:microsoft.com/office/officeart/2008/layout/BendingPictureBlocks"/>
    <dgm:cxn modelId="{C3182FEB-032D-421B-AE59-78CE520D687D}" type="presParOf" srcId="{0D948F15-539F-4DAF-8A5B-90F4496B7C0C}" destId="{5ECD00DA-151E-4BF5-B7E1-DF20442BE245}" srcOrd="1" destOrd="0" presId="urn:microsoft.com/office/officeart/2008/layout/BendingPictureBlocks"/>
    <dgm:cxn modelId="{C43325B2-9563-449B-A92E-98F684EF2B41}" type="presParOf" srcId="{107B7EC1-05E2-4912-B877-E7F8D8BAFC46}" destId="{8083DE02-FEDB-406E-A2A3-E71E6813D273}" srcOrd="3" destOrd="0" presId="urn:microsoft.com/office/officeart/2008/layout/BendingPictureBlocks"/>
    <dgm:cxn modelId="{54850981-21FD-4F79-BFD1-A92A8A920548}" type="presParOf" srcId="{107B7EC1-05E2-4912-B877-E7F8D8BAFC46}" destId="{8C50E9AE-44A7-4B35-9E8A-0F490687C5C3}" srcOrd="4" destOrd="0" presId="urn:microsoft.com/office/officeart/2008/layout/BendingPictureBlocks"/>
    <dgm:cxn modelId="{21B74A68-D861-4D7E-A170-DB679B61AEE4}" type="presParOf" srcId="{8C50E9AE-44A7-4B35-9E8A-0F490687C5C3}" destId="{71F61D73-B03B-44E2-BBC2-C4C53D20F592}" srcOrd="0" destOrd="0" presId="urn:microsoft.com/office/officeart/2008/layout/BendingPictureBlocks"/>
    <dgm:cxn modelId="{1949B1A6-A59E-49EE-A4EF-AA89C92B3F3C}" type="presParOf" srcId="{8C50E9AE-44A7-4B35-9E8A-0F490687C5C3}" destId="{5B72C38E-7B82-42FA-9485-025AAFBC5A3F}" srcOrd="1" destOrd="0" presId="urn:microsoft.com/office/officeart/2008/layout/BendingPictureBlocks"/>
    <dgm:cxn modelId="{845AB2AD-6B5F-4E7A-8B29-2868F895078F}" type="presParOf" srcId="{107B7EC1-05E2-4912-B877-E7F8D8BAFC46}" destId="{1A462DE0-8405-411F-AF4B-E1E586595069}" srcOrd="5" destOrd="0" presId="urn:microsoft.com/office/officeart/2008/layout/BendingPictureBlocks"/>
    <dgm:cxn modelId="{32ED92A9-A2A5-46BC-AEE1-154B6345399C}" type="presParOf" srcId="{107B7EC1-05E2-4912-B877-E7F8D8BAFC46}" destId="{532B256A-48ED-4359-B8C9-ABCE0846C855}" srcOrd="6" destOrd="0" presId="urn:microsoft.com/office/officeart/2008/layout/BendingPictureBlocks"/>
    <dgm:cxn modelId="{AB1D0764-C433-4A54-96C4-98466AD0CC85}" type="presParOf" srcId="{532B256A-48ED-4359-B8C9-ABCE0846C855}" destId="{A274F584-2F24-43F8-AAFB-020EACFD2C9B}" srcOrd="0" destOrd="0" presId="urn:microsoft.com/office/officeart/2008/layout/BendingPictureBlocks"/>
    <dgm:cxn modelId="{7C1E820A-3E6F-4DCE-A195-EAF125E29457}" type="presParOf" srcId="{532B256A-48ED-4359-B8C9-ABCE0846C855}" destId="{1F191C01-52CC-492C-901D-B4AFA5F9228C}" srcOrd="1" destOrd="0" presId="urn:microsoft.com/office/officeart/2008/layout/BendingPictureBlocks"/>
    <dgm:cxn modelId="{999B28BA-46A5-4B12-8270-EF726CFD95D5}" type="presParOf" srcId="{107B7EC1-05E2-4912-B877-E7F8D8BAFC46}" destId="{FCD3F9CD-22FA-460B-87A0-F911797BE65D}" srcOrd="7" destOrd="0" presId="urn:microsoft.com/office/officeart/2008/layout/BendingPictureBlocks"/>
    <dgm:cxn modelId="{F5FFF50E-F96E-410B-BBFA-6D4DA40EAC21}" type="presParOf" srcId="{107B7EC1-05E2-4912-B877-E7F8D8BAFC46}" destId="{0956CE1D-1099-4052-895B-82745A099A29}" srcOrd="8" destOrd="0" presId="urn:microsoft.com/office/officeart/2008/layout/BendingPictureBlocks"/>
    <dgm:cxn modelId="{6411EFF0-8AA5-434A-9937-3D59B4D8D18B}" type="presParOf" srcId="{0956CE1D-1099-4052-895B-82745A099A29}" destId="{1042A426-8176-4C3B-A836-AE57B0754B57}" srcOrd="0" destOrd="0" presId="urn:microsoft.com/office/officeart/2008/layout/BendingPictureBlocks"/>
    <dgm:cxn modelId="{856BF6BE-6349-4D6C-B8C4-95AD33F43449}" type="presParOf" srcId="{0956CE1D-1099-4052-895B-82745A099A29}" destId="{F5C3BC38-C5E4-4F5C-A3B1-0E177B81345F}" srcOrd="1" destOrd="0" presId="urn:microsoft.com/office/officeart/2008/layout/BendingPictureBlocks"/>
    <dgm:cxn modelId="{F703FD75-1AFD-4FA0-98D7-4A5A06173200}" type="presParOf" srcId="{107B7EC1-05E2-4912-B877-E7F8D8BAFC46}" destId="{2F067C3D-99F2-4E0D-A06F-0CC3AA527A0B}" srcOrd="9" destOrd="0" presId="urn:microsoft.com/office/officeart/2008/layout/BendingPictureBlocks"/>
    <dgm:cxn modelId="{6C71E3BC-D2EE-4988-BF2A-81671EA8591D}" type="presParOf" srcId="{107B7EC1-05E2-4912-B877-E7F8D8BAFC46}" destId="{1CB8F33B-F344-48FF-AD7C-9EF55263C0FE}" srcOrd="10" destOrd="0" presId="urn:microsoft.com/office/officeart/2008/layout/BendingPictureBlocks"/>
    <dgm:cxn modelId="{49B461A4-729F-4C84-BFB0-909AC64A003B}" type="presParOf" srcId="{1CB8F33B-F344-48FF-AD7C-9EF55263C0FE}" destId="{47FB09BA-7008-4B55-9BD0-73E026F92040}" srcOrd="0" destOrd="0" presId="urn:microsoft.com/office/officeart/2008/layout/BendingPictureBlocks"/>
    <dgm:cxn modelId="{C24AE55C-4839-4E6C-8D83-452D5AB62E4E}" type="presParOf" srcId="{1CB8F33B-F344-48FF-AD7C-9EF55263C0FE}" destId="{6641940C-BAD3-42A0-A824-CB836A70BE1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F5CE77-387D-42B7-BD77-77F199434C2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4E50E-D783-4B4E-B866-2337019CFCC8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dirty="0" err="1">
              <a:latin typeface="Gotham Rounded Bold" panose="02000000000000000000" pitchFamily="50" charset="0"/>
            </a:rPr>
            <a:t>Jørn</a:t>
          </a:r>
          <a:r>
            <a:rPr lang="en-US" sz="2800" dirty="0">
              <a:latin typeface="Gotham Rounded Bold" panose="02000000000000000000" pitchFamily="50" charset="0"/>
            </a:rPr>
            <a:t> </a:t>
          </a:r>
          <a:r>
            <a:rPr lang="en-US" sz="2800" dirty="0" err="1">
              <a:latin typeface="Gotham Rounded Bold" panose="02000000000000000000" pitchFamily="50" charset="0"/>
            </a:rPr>
            <a:t>Utzong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ACFBC001-A4A4-404A-A428-9297E40857E8}" type="parTrans" cxnId="{4EE9BB75-0CB3-4469-AA96-631A35E4D8DB}">
      <dgm:prSet/>
      <dgm:spPr/>
      <dgm:t>
        <a:bodyPr/>
        <a:lstStyle/>
        <a:p>
          <a:endParaRPr lang="en-US"/>
        </a:p>
      </dgm:t>
    </dgm:pt>
    <dgm:pt modelId="{5C38CFFC-3707-41A0-9FED-5945059DA27F}" type="sibTrans" cxnId="{4EE9BB75-0CB3-4469-AA96-631A35E4D8DB}">
      <dgm:prSet/>
      <dgm:spPr/>
      <dgm:t>
        <a:bodyPr/>
        <a:lstStyle/>
        <a:p>
          <a:endParaRPr lang="en-US"/>
        </a:p>
      </dgm:t>
    </dgm:pt>
    <dgm:pt modelId="{3CCFB3F8-07C7-4228-A8EE-BF7180526EEF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Andy Warhol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47B39B41-42E0-4C5B-9A9F-6FC2741820A1}" type="parTrans" cxnId="{ACCC9DBB-FF2C-4539-A10B-F15BF4A02E66}">
      <dgm:prSet/>
      <dgm:spPr/>
      <dgm:t>
        <a:bodyPr/>
        <a:lstStyle/>
        <a:p>
          <a:endParaRPr lang="en-US"/>
        </a:p>
      </dgm:t>
    </dgm:pt>
    <dgm:pt modelId="{8CAF877C-129C-4242-8E3F-8D8EA773EDE7}" type="sibTrans" cxnId="{ACCC9DBB-FF2C-4539-A10B-F15BF4A02E66}">
      <dgm:prSet/>
      <dgm:spPr/>
      <dgm:t>
        <a:bodyPr/>
        <a:lstStyle/>
        <a:p>
          <a:endParaRPr lang="en-US"/>
        </a:p>
      </dgm:t>
    </dgm:pt>
    <dgm:pt modelId="{07CD0163-F591-4BA4-94C3-988C59664D5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Richard Rogers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3605BCA9-616E-4FC5-AA52-B0289318491B}" type="parTrans" cxnId="{8A9B541F-B951-4270-A6C3-8865DAF524AA}">
      <dgm:prSet/>
      <dgm:spPr/>
      <dgm:t>
        <a:bodyPr/>
        <a:lstStyle/>
        <a:p>
          <a:endParaRPr lang="en-US"/>
        </a:p>
      </dgm:t>
    </dgm:pt>
    <dgm:pt modelId="{56CB9591-C18D-433D-BDB8-20E86A651536}" type="sibTrans" cxnId="{8A9B541F-B951-4270-A6C3-8865DAF524AA}">
      <dgm:prSet/>
      <dgm:spPr/>
      <dgm:t>
        <a:bodyPr/>
        <a:lstStyle/>
        <a:p>
          <a:endParaRPr lang="en-US"/>
        </a:p>
      </dgm:t>
    </dgm:pt>
    <dgm:pt modelId="{DF679BAC-C674-4FD4-9905-6A0F34A7B19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dirty="0">
              <a:latin typeface="Gotham Rounded Bold" panose="02000000000000000000" pitchFamily="50" charset="0"/>
            </a:rPr>
            <a:t>Leonardo da Vinci</a:t>
          </a:r>
        </a:p>
      </dgm:t>
    </dgm:pt>
    <dgm:pt modelId="{8C410925-A91F-4136-A7BA-1913153F44AA}" type="parTrans" cxnId="{40DDE47D-49F7-4C11-847D-69E03F6AFA1E}">
      <dgm:prSet/>
      <dgm:spPr/>
      <dgm:t>
        <a:bodyPr/>
        <a:lstStyle/>
        <a:p>
          <a:endParaRPr lang="en-US"/>
        </a:p>
      </dgm:t>
    </dgm:pt>
    <dgm:pt modelId="{D834442A-9ECB-4141-94A0-0345D643A963}" type="sibTrans" cxnId="{40DDE47D-49F7-4C11-847D-69E03F6AFA1E}">
      <dgm:prSet/>
      <dgm:spPr/>
      <dgm:t>
        <a:bodyPr/>
        <a:lstStyle/>
        <a:p>
          <a:endParaRPr lang="en-US"/>
        </a:p>
      </dgm:t>
    </dgm:pt>
    <dgm:pt modelId="{C1AA18E3-1BD4-415E-955E-CE2FD5E66A5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dirty="0">
              <a:latin typeface="Gotham Rounded Bold" panose="02000000000000000000" pitchFamily="50" charset="0"/>
            </a:rPr>
            <a:t>Tommy Hilfiger</a:t>
          </a:r>
        </a:p>
      </dgm:t>
    </dgm:pt>
    <dgm:pt modelId="{4E9E55AB-85CF-4188-A411-D35749EFE304}" type="parTrans" cxnId="{E8B1C212-4405-4EC3-89A4-F08B242D7132}">
      <dgm:prSet/>
      <dgm:spPr/>
      <dgm:t>
        <a:bodyPr/>
        <a:lstStyle/>
        <a:p>
          <a:endParaRPr lang="en-US"/>
        </a:p>
      </dgm:t>
    </dgm:pt>
    <dgm:pt modelId="{B146D5CE-77BE-4280-8D2B-737B668BDFCE}" type="sibTrans" cxnId="{E8B1C212-4405-4EC3-89A4-F08B242D7132}">
      <dgm:prSet/>
      <dgm:spPr/>
      <dgm:t>
        <a:bodyPr/>
        <a:lstStyle/>
        <a:p>
          <a:endParaRPr lang="en-US"/>
        </a:p>
      </dgm:t>
    </dgm:pt>
    <dgm:pt modelId="{107B7EC1-05E2-4912-B877-E7F8D8BAFC46}" type="pres">
      <dgm:prSet presAssocID="{2DF5CE77-387D-42B7-BD77-77F199434C21}" presName="Name0" presStyleCnt="0">
        <dgm:presLayoutVars>
          <dgm:dir/>
          <dgm:resizeHandles/>
        </dgm:presLayoutVars>
      </dgm:prSet>
      <dgm:spPr/>
    </dgm:pt>
    <dgm:pt modelId="{B9166CA1-687B-4000-BC8B-0A9A327E231D}" type="pres">
      <dgm:prSet presAssocID="{A994E50E-D783-4B4E-B866-2337019CFCC8}" presName="composite" presStyleCnt="0"/>
      <dgm:spPr/>
    </dgm:pt>
    <dgm:pt modelId="{89EA03C9-2729-4DFA-A412-4D176E7DF8EB}" type="pres">
      <dgm:prSet presAssocID="{A994E50E-D783-4B4E-B866-2337019CFCC8}" presName="rect1" presStyleLbl="b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9BEE2D0E-8686-44CF-9331-5163CE71FA2F}" type="pres">
      <dgm:prSet presAssocID="{A994E50E-D783-4B4E-B866-2337019CFCC8}" presName="rect2" presStyleLbl="node1" presStyleIdx="0" presStyleCnt="5" custScaleX="122702">
        <dgm:presLayoutVars>
          <dgm:bulletEnabled val="1"/>
        </dgm:presLayoutVars>
      </dgm:prSet>
      <dgm:spPr/>
    </dgm:pt>
    <dgm:pt modelId="{AC5C9273-4331-4F1A-9E48-6E9B454EA3B0}" type="pres">
      <dgm:prSet presAssocID="{5C38CFFC-3707-41A0-9FED-5945059DA27F}" presName="sibTrans" presStyleCnt="0"/>
      <dgm:spPr/>
    </dgm:pt>
    <dgm:pt modelId="{0D948F15-539F-4DAF-8A5B-90F4496B7C0C}" type="pres">
      <dgm:prSet presAssocID="{07CD0163-F591-4BA4-94C3-988C59664D56}" presName="composite" presStyleCnt="0"/>
      <dgm:spPr/>
    </dgm:pt>
    <dgm:pt modelId="{E7C79EEC-9871-4648-86E2-F211A5D5BFA5}" type="pres">
      <dgm:prSet presAssocID="{07CD0163-F591-4BA4-94C3-988C59664D56}" presName="rect1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5ECD00DA-151E-4BF5-B7E1-DF20442BE245}" type="pres">
      <dgm:prSet presAssocID="{07CD0163-F591-4BA4-94C3-988C59664D56}" presName="rect2" presStyleLbl="node1" presStyleIdx="1" presStyleCnt="5">
        <dgm:presLayoutVars>
          <dgm:bulletEnabled val="1"/>
        </dgm:presLayoutVars>
      </dgm:prSet>
      <dgm:spPr/>
    </dgm:pt>
    <dgm:pt modelId="{8083DE02-FEDB-406E-A2A3-E71E6813D273}" type="pres">
      <dgm:prSet presAssocID="{56CB9591-C18D-433D-BDB8-20E86A651536}" presName="sibTrans" presStyleCnt="0"/>
      <dgm:spPr/>
    </dgm:pt>
    <dgm:pt modelId="{8C50E9AE-44A7-4B35-9E8A-0F490687C5C3}" type="pres">
      <dgm:prSet presAssocID="{DF679BAC-C674-4FD4-9905-6A0F34A7B196}" presName="composite" presStyleCnt="0"/>
      <dgm:spPr/>
    </dgm:pt>
    <dgm:pt modelId="{71F61D73-B03B-44E2-BBC2-C4C53D20F592}" type="pres">
      <dgm:prSet presAssocID="{DF679BAC-C674-4FD4-9905-6A0F34A7B196}" presName="rect1" presStyleLbl="b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B72C38E-7B82-42FA-9485-025AAFBC5A3F}" type="pres">
      <dgm:prSet presAssocID="{DF679BAC-C674-4FD4-9905-6A0F34A7B196}" presName="rect2" presStyleLbl="node1" presStyleIdx="2" presStyleCnt="5" custScaleX="111852">
        <dgm:presLayoutVars>
          <dgm:bulletEnabled val="1"/>
        </dgm:presLayoutVars>
      </dgm:prSet>
      <dgm:spPr/>
    </dgm:pt>
    <dgm:pt modelId="{1A462DE0-8405-411F-AF4B-E1E586595069}" type="pres">
      <dgm:prSet presAssocID="{D834442A-9ECB-4141-94A0-0345D643A963}" presName="sibTrans" presStyleCnt="0"/>
      <dgm:spPr/>
    </dgm:pt>
    <dgm:pt modelId="{532B256A-48ED-4359-B8C9-ABCE0846C855}" type="pres">
      <dgm:prSet presAssocID="{C1AA18E3-1BD4-415E-955E-CE2FD5E66A56}" presName="composite" presStyleCnt="0"/>
      <dgm:spPr/>
    </dgm:pt>
    <dgm:pt modelId="{A274F584-2F24-43F8-AAFB-020EACFD2C9B}" type="pres">
      <dgm:prSet presAssocID="{C1AA18E3-1BD4-415E-955E-CE2FD5E66A56}" presName="rect1" presStyleLbl="bgImgPlace1" presStyleIdx="3" presStyleCnt="5" custLinFactNeighborX="-1494" custLinFactNeighborY="-91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1F191C01-52CC-492C-901D-B4AFA5F9228C}" type="pres">
      <dgm:prSet presAssocID="{C1AA18E3-1BD4-415E-955E-CE2FD5E66A56}" presName="rect2" presStyleLbl="node1" presStyleIdx="3" presStyleCnt="5" custScaleX="114632">
        <dgm:presLayoutVars>
          <dgm:bulletEnabled val="1"/>
        </dgm:presLayoutVars>
      </dgm:prSet>
      <dgm:spPr/>
    </dgm:pt>
    <dgm:pt modelId="{FCD3F9CD-22FA-460B-87A0-F911797BE65D}" type="pres">
      <dgm:prSet presAssocID="{B146D5CE-77BE-4280-8D2B-737B668BDFCE}" presName="sibTrans" presStyleCnt="0"/>
      <dgm:spPr/>
    </dgm:pt>
    <dgm:pt modelId="{0956CE1D-1099-4052-895B-82745A099A29}" type="pres">
      <dgm:prSet presAssocID="{3CCFB3F8-07C7-4228-A8EE-BF7180526EEF}" presName="composite" presStyleCnt="0"/>
      <dgm:spPr/>
    </dgm:pt>
    <dgm:pt modelId="{1042A426-8176-4C3B-A836-AE57B0754B57}" type="pres">
      <dgm:prSet presAssocID="{3CCFB3F8-07C7-4228-A8EE-BF7180526EEF}" presName="rect1" presStyleLbl="b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F5C3BC38-C5E4-4F5C-A3B1-0E177B81345F}" type="pres">
      <dgm:prSet presAssocID="{3CCFB3F8-07C7-4228-A8EE-BF7180526EEF}" presName="rect2" presStyleLbl="node1" presStyleIdx="4" presStyleCnt="5" custScaleX="110981">
        <dgm:presLayoutVars>
          <dgm:bulletEnabled val="1"/>
        </dgm:presLayoutVars>
      </dgm:prSet>
      <dgm:spPr/>
    </dgm:pt>
  </dgm:ptLst>
  <dgm:cxnLst>
    <dgm:cxn modelId="{9AF8A806-40D0-44C7-9801-4A92A9C6A0B1}" type="presOf" srcId="{2DF5CE77-387D-42B7-BD77-77F199434C21}" destId="{107B7EC1-05E2-4912-B877-E7F8D8BAFC46}" srcOrd="0" destOrd="0" presId="urn:microsoft.com/office/officeart/2008/layout/BendingPictureBlocks"/>
    <dgm:cxn modelId="{F865D50E-3C0F-48A8-9793-E58E53613CE8}" type="presOf" srcId="{3CCFB3F8-07C7-4228-A8EE-BF7180526EEF}" destId="{F5C3BC38-C5E4-4F5C-A3B1-0E177B81345F}" srcOrd="0" destOrd="0" presId="urn:microsoft.com/office/officeart/2008/layout/BendingPictureBlocks"/>
    <dgm:cxn modelId="{E8B1C212-4405-4EC3-89A4-F08B242D7132}" srcId="{2DF5CE77-387D-42B7-BD77-77F199434C21}" destId="{C1AA18E3-1BD4-415E-955E-CE2FD5E66A56}" srcOrd="3" destOrd="0" parTransId="{4E9E55AB-85CF-4188-A411-D35749EFE304}" sibTransId="{B146D5CE-77BE-4280-8D2B-737B668BDFCE}"/>
    <dgm:cxn modelId="{8A9B541F-B951-4270-A6C3-8865DAF524AA}" srcId="{2DF5CE77-387D-42B7-BD77-77F199434C21}" destId="{07CD0163-F591-4BA4-94C3-988C59664D56}" srcOrd="1" destOrd="0" parTransId="{3605BCA9-616E-4FC5-AA52-B0289318491B}" sibTransId="{56CB9591-C18D-433D-BDB8-20E86A651536}"/>
    <dgm:cxn modelId="{7E06CD60-C0B8-4C2B-BAA2-9BFDFD826A65}" type="presOf" srcId="{07CD0163-F591-4BA4-94C3-988C59664D56}" destId="{5ECD00DA-151E-4BF5-B7E1-DF20442BE245}" srcOrd="0" destOrd="0" presId="urn:microsoft.com/office/officeart/2008/layout/BendingPictureBlocks"/>
    <dgm:cxn modelId="{B3CA4453-9608-4559-B78E-D2F9F9D2AEA4}" type="presOf" srcId="{A994E50E-D783-4B4E-B866-2337019CFCC8}" destId="{9BEE2D0E-8686-44CF-9331-5163CE71FA2F}" srcOrd="0" destOrd="0" presId="urn:microsoft.com/office/officeart/2008/layout/BendingPictureBlocks"/>
    <dgm:cxn modelId="{4EE9BB75-0CB3-4469-AA96-631A35E4D8DB}" srcId="{2DF5CE77-387D-42B7-BD77-77F199434C21}" destId="{A994E50E-D783-4B4E-B866-2337019CFCC8}" srcOrd="0" destOrd="0" parTransId="{ACFBC001-A4A4-404A-A428-9297E40857E8}" sibTransId="{5C38CFFC-3707-41A0-9FED-5945059DA27F}"/>
    <dgm:cxn modelId="{40DDE47D-49F7-4C11-847D-69E03F6AFA1E}" srcId="{2DF5CE77-387D-42B7-BD77-77F199434C21}" destId="{DF679BAC-C674-4FD4-9905-6A0F34A7B196}" srcOrd="2" destOrd="0" parTransId="{8C410925-A91F-4136-A7BA-1913153F44AA}" sibTransId="{D834442A-9ECB-4141-94A0-0345D643A963}"/>
    <dgm:cxn modelId="{F363CB7F-0360-4D54-9888-88DBE58502A9}" type="presOf" srcId="{DF679BAC-C674-4FD4-9905-6A0F34A7B196}" destId="{5B72C38E-7B82-42FA-9485-025AAFBC5A3F}" srcOrd="0" destOrd="0" presId="urn:microsoft.com/office/officeart/2008/layout/BendingPictureBlocks"/>
    <dgm:cxn modelId="{9B66A39E-6BE8-46C6-A34E-E43EB09ABDA5}" type="presOf" srcId="{C1AA18E3-1BD4-415E-955E-CE2FD5E66A56}" destId="{1F191C01-52CC-492C-901D-B4AFA5F9228C}" srcOrd="0" destOrd="0" presId="urn:microsoft.com/office/officeart/2008/layout/BendingPictureBlocks"/>
    <dgm:cxn modelId="{ACCC9DBB-FF2C-4539-A10B-F15BF4A02E66}" srcId="{2DF5CE77-387D-42B7-BD77-77F199434C21}" destId="{3CCFB3F8-07C7-4228-A8EE-BF7180526EEF}" srcOrd="4" destOrd="0" parTransId="{47B39B41-42E0-4C5B-9A9F-6FC2741820A1}" sibTransId="{8CAF877C-129C-4242-8E3F-8D8EA773EDE7}"/>
    <dgm:cxn modelId="{39521E31-C023-4D53-A987-054AECE89826}" type="presParOf" srcId="{107B7EC1-05E2-4912-B877-E7F8D8BAFC46}" destId="{B9166CA1-687B-4000-BC8B-0A9A327E231D}" srcOrd="0" destOrd="0" presId="urn:microsoft.com/office/officeart/2008/layout/BendingPictureBlocks"/>
    <dgm:cxn modelId="{5334281A-8104-4A4C-824D-6F55DF050765}" type="presParOf" srcId="{B9166CA1-687B-4000-BC8B-0A9A327E231D}" destId="{89EA03C9-2729-4DFA-A412-4D176E7DF8EB}" srcOrd="0" destOrd="0" presId="urn:microsoft.com/office/officeart/2008/layout/BendingPictureBlocks"/>
    <dgm:cxn modelId="{9EAAE4D2-E5DF-4DA7-9768-E08DEA1E2559}" type="presParOf" srcId="{B9166CA1-687B-4000-BC8B-0A9A327E231D}" destId="{9BEE2D0E-8686-44CF-9331-5163CE71FA2F}" srcOrd="1" destOrd="0" presId="urn:microsoft.com/office/officeart/2008/layout/BendingPictureBlocks"/>
    <dgm:cxn modelId="{6F0D5284-379F-4120-BDFD-7AB2DDD43BE1}" type="presParOf" srcId="{107B7EC1-05E2-4912-B877-E7F8D8BAFC46}" destId="{AC5C9273-4331-4F1A-9E48-6E9B454EA3B0}" srcOrd="1" destOrd="0" presId="urn:microsoft.com/office/officeart/2008/layout/BendingPictureBlocks"/>
    <dgm:cxn modelId="{71091249-A6B0-4562-9B18-C0EB5B1C47A9}" type="presParOf" srcId="{107B7EC1-05E2-4912-B877-E7F8D8BAFC46}" destId="{0D948F15-539F-4DAF-8A5B-90F4496B7C0C}" srcOrd="2" destOrd="0" presId="urn:microsoft.com/office/officeart/2008/layout/BendingPictureBlocks"/>
    <dgm:cxn modelId="{6326D0C8-FE12-437A-8E41-FEC3C5567BB7}" type="presParOf" srcId="{0D948F15-539F-4DAF-8A5B-90F4496B7C0C}" destId="{E7C79EEC-9871-4648-86E2-F211A5D5BFA5}" srcOrd="0" destOrd="0" presId="urn:microsoft.com/office/officeart/2008/layout/BendingPictureBlocks"/>
    <dgm:cxn modelId="{C3182FEB-032D-421B-AE59-78CE520D687D}" type="presParOf" srcId="{0D948F15-539F-4DAF-8A5B-90F4496B7C0C}" destId="{5ECD00DA-151E-4BF5-B7E1-DF20442BE245}" srcOrd="1" destOrd="0" presId="urn:microsoft.com/office/officeart/2008/layout/BendingPictureBlocks"/>
    <dgm:cxn modelId="{C43325B2-9563-449B-A92E-98F684EF2B41}" type="presParOf" srcId="{107B7EC1-05E2-4912-B877-E7F8D8BAFC46}" destId="{8083DE02-FEDB-406E-A2A3-E71E6813D273}" srcOrd="3" destOrd="0" presId="urn:microsoft.com/office/officeart/2008/layout/BendingPictureBlocks"/>
    <dgm:cxn modelId="{54850981-21FD-4F79-BFD1-A92A8A920548}" type="presParOf" srcId="{107B7EC1-05E2-4912-B877-E7F8D8BAFC46}" destId="{8C50E9AE-44A7-4B35-9E8A-0F490687C5C3}" srcOrd="4" destOrd="0" presId="urn:microsoft.com/office/officeart/2008/layout/BendingPictureBlocks"/>
    <dgm:cxn modelId="{21B74A68-D861-4D7E-A170-DB679B61AEE4}" type="presParOf" srcId="{8C50E9AE-44A7-4B35-9E8A-0F490687C5C3}" destId="{71F61D73-B03B-44E2-BBC2-C4C53D20F592}" srcOrd="0" destOrd="0" presId="urn:microsoft.com/office/officeart/2008/layout/BendingPictureBlocks"/>
    <dgm:cxn modelId="{1949B1A6-A59E-49EE-A4EF-AA89C92B3F3C}" type="presParOf" srcId="{8C50E9AE-44A7-4B35-9E8A-0F490687C5C3}" destId="{5B72C38E-7B82-42FA-9485-025AAFBC5A3F}" srcOrd="1" destOrd="0" presId="urn:microsoft.com/office/officeart/2008/layout/BendingPictureBlocks"/>
    <dgm:cxn modelId="{845AB2AD-6B5F-4E7A-8B29-2868F895078F}" type="presParOf" srcId="{107B7EC1-05E2-4912-B877-E7F8D8BAFC46}" destId="{1A462DE0-8405-411F-AF4B-E1E586595069}" srcOrd="5" destOrd="0" presId="urn:microsoft.com/office/officeart/2008/layout/BendingPictureBlocks"/>
    <dgm:cxn modelId="{32ED92A9-A2A5-46BC-AEE1-154B6345399C}" type="presParOf" srcId="{107B7EC1-05E2-4912-B877-E7F8D8BAFC46}" destId="{532B256A-48ED-4359-B8C9-ABCE0846C855}" srcOrd="6" destOrd="0" presId="urn:microsoft.com/office/officeart/2008/layout/BendingPictureBlocks"/>
    <dgm:cxn modelId="{AB1D0764-C433-4A54-96C4-98466AD0CC85}" type="presParOf" srcId="{532B256A-48ED-4359-B8C9-ABCE0846C855}" destId="{A274F584-2F24-43F8-AAFB-020EACFD2C9B}" srcOrd="0" destOrd="0" presId="urn:microsoft.com/office/officeart/2008/layout/BendingPictureBlocks"/>
    <dgm:cxn modelId="{7C1E820A-3E6F-4DCE-A195-EAF125E29457}" type="presParOf" srcId="{532B256A-48ED-4359-B8C9-ABCE0846C855}" destId="{1F191C01-52CC-492C-901D-B4AFA5F9228C}" srcOrd="1" destOrd="0" presId="urn:microsoft.com/office/officeart/2008/layout/BendingPictureBlocks"/>
    <dgm:cxn modelId="{999B28BA-46A5-4B12-8270-EF726CFD95D5}" type="presParOf" srcId="{107B7EC1-05E2-4912-B877-E7F8D8BAFC46}" destId="{FCD3F9CD-22FA-460B-87A0-F911797BE65D}" srcOrd="7" destOrd="0" presId="urn:microsoft.com/office/officeart/2008/layout/BendingPictureBlocks"/>
    <dgm:cxn modelId="{F5FFF50E-F96E-410B-BBFA-6D4DA40EAC21}" type="presParOf" srcId="{107B7EC1-05E2-4912-B877-E7F8D8BAFC46}" destId="{0956CE1D-1099-4052-895B-82745A099A29}" srcOrd="8" destOrd="0" presId="urn:microsoft.com/office/officeart/2008/layout/BendingPictureBlocks"/>
    <dgm:cxn modelId="{6411EFF0-8AA5-434A-9937-3D59B4D8D18B}" type="presParOf" srcId="{0956CE1D-1099-4052-895B-82745A099A29}" destId="{1042A426-8176-4C3B-A836-AE57B0754B57}" srcOrd="0" destOrd="0" presId="urn:microsoft.com/office/officeart/2008/layout/BendingPictureBlocks"/>
    <dgm:cxn modelId="{856BF6BE-6349-4D6C-B8C4-95AD33F43449}" type="presParOf" srcId="{0956CE1D-1099-4052-895B-82745A099A29}" destId="{F5C3BC38-C5E4-4F5C-A3B1-0E177B81345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F5CE77-387D-42B7-BD77-77F199434C2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4E50E-D783-4B4E-B866-2337019CFCC8}">
      <dgm:prSet phldrT="[Tekstas]" custT="1"/>
      <dgm:spPr>
        <a:solidFill>
          <a:srgbClr val="4996D1"/>
        </a:solidFill>
      </dgm:spPr>
      <dgm:t>
        <a:bodyPr/>
        <a:lstStyle/>
        <a:p>
          <a:r>
            <a:rPr lang="lt-LT" sz="2800" dirty="0">
              <a:latin typeface="Gotham Rounded Bold" panose="02000000000000000000" pitchFamily="50" charset="0"/>
            </a:rPr>
            <a:t>A</a:t>
          </a:r>
          <a:r>
            <a:rPr lang="en-US" sz="2800" dirty="0" err="1">
              <a:latin typeface="Gotham Rounded Bold" panose="02000000000000000000" pitchFamily="50" charset="0"/>
            </a:rPr>
            <a:t>lbert</a:t>
          </a:r>
          <a:r>
            <a:rPr lang="en-US" sz="2800" dirty="0">
              <a:latin typeface="Gotham Rounded Bold" panose="02000000000000000000" pitchFamily="50" charset="0"/>
            </a:rPr>
            <a:t> </a:t>
          </a:r>
          <a:r>
            <a:rPr lang="lt-LT" sz="2800" dirty="0">
              <a:latin typeface="Gotham Rounded Bold" panose="02000000000000000000" pitchFamily="50" charset="0"/>
            </a:rPr>
            <a:t>E</a:t>
          </a:r>
          <a:r>
            <a:rPr lang="en-US" sz="2800" dirty="0" err="1">
              <a:latin typeface="Gotham Rounded Bold" panose="02000000000000000000" pitchFamily="50" charset="0"/>
            </a:rPr>
            <a:t>instein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ACFBC001-A4A4-404A-A428-9297E40857E8}" type="parTrans" cxnId="{4EE9BB75-0CB3-4469-AA96-631A35E4D8DB}">
      <dgm:prSet/>
      <dgm:spPr/>
      <dgm:t>
        <a:bodyPr/>
        <a:lstStyle/>
        <a:p>
          <a:endParaRPr lang="en-US"/>
        </a:p>
      </dgm:t>
    </dgm:pt>
    <dgm:pt modelId="{5C38CFFC-3707-41A0-9FED-5945059DA27F}" type="sibTrans" cxnId="{4EE9BB75-0CB3-4469-AA96-631A35E4D8DB}">
      <dgm:prSet/>
      <dgm:spPr/>
      <dgm:t>
        <a:bodyPr/>
        <a:lstStyle/>
        <a:p>
          <a:endParaRPr lang="en-US"/>
        </a:p>
      </dgm:t>
    </dgm:pt>
    <dgm:pt modelId="{BC3C3D92-AF2D-46AD-9D40-3FF3B8362404}">
      <dgm:prSet phldrT="[Tekstas]" custT="1"/>
      <dgm:spPr>
        <a:solidFill>
          <a:srgbClr val="4996D1"/>
        </a:solidFill>
        <a:ln>
          <a:solidFill>
            <a:srgbClr val="4996D1"/>
          </a:solidFill>
        </a:ln>
      </dgm:spPr>
      <dgm:t>
        <a:bodyPr/>
        <a:lstStyle/>
        <a:p>
          <a:endParaRPr lang="en-US" sz="2100" b="0" i="0" dirty="0"/>
        </a:p>
        <a:p>
          <a:endParaRPr lang="en-US" sz="2800" b="0" i="0" u="none" dirty="0">
            <a:latin typeface="Gotham Rounded Bold" panose="02000000000000000000" pitchFamily="50" charset="0"/>
          </a:endParaRPr>
        </a:p>
        <a:p>
          <a:r>
            <a:rPr lang="en-US" sz="2800" b="0" i="0" u="none" dirty="0" err="1">
              <a:latin typeface="Gotham Rounded Bold" panose="02000000000000000000" pitchFamily="50" charset="0"/>
            </a:rPr>
            <a:t>Baruj</a:t>
          </a:r>
          <a:r>
            <a:rPr lang="en-US" sz="2800" b="0" i="0" u="none" dirty="0">
              <a:latin typeface="Gotham Rounded Bold" panose="02000000000000000000" pitchFamily="50" charset="0"/>
            </a:rPr>
            <a:t> Benacerraf</a:t>
          </a:r>
        </a:p>
        <a:p>
          <a:endParaRPr lang="en-US" sz="2800" u="none" dirty="0">
            <a:latin typeface="Gotham Rounded Bold" panose="02000000000000000000" pitchFamily="50" charset="0"/>
          </a:endParaRPr>
        </a:p>
      </dgm:t>
    </dgm:pt>
    <dgm:pt modelId="{49065509-4207-4E4C-B614-0DACDD7D0670}" type="parTrans" cxnId="{A0436BC9-D198-420A-8815-DBFD54C83C89}">
      <dgm:prSet/>
      <dgm:spPr/>
      <dgm:t>
        <a:bodyPr/>
        <a:lstStyle/>
        <a:p>
          <a:endParaRPr lang="en-US"/>
        </a:p>
      </dgm:t>
    </dgm:pt>
    <dgm:pt modelId="{B38253F4-5964-4006-AF7D-34E07502C034}" type="sibTrans" cxnId="{A0436BC9-D198-420A-8815-DBFD54C83C89}">
      <dgm:prSet/>
      <dgm:spPr/>
      <dgm:t>
        <a:bodyPr/>
        <a:lstStyle/>
        <a:p>
          <a:endParaRPr lang="en-US"/>
        </a:p>
      </dgm:t>
    </dgm:pt>
    <dgm:pt modelId="{3CCFB3F8-07C7-4228-A8EE-BF7180526EEF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Thomas Edison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47B39B41-42E0-4C5B-9A9F-6FC2741820A1}" type="parTrans" cxnId="{ACCC9DBB-FF2C-4539-A10B-F15BF4A02E66}">
      <dgm:prSet/>
      <dgm:spPr/>
      <dgm:t>
        <a:bodyPr/>
        <a:lstStyle/>
        <a:p>
          <a:endParaRPr lang="en-US"/>
        </a:p>
      </dgm:t>
    </dgm:pt>
    <dgm:pt modelId="{8CAF877C-129C-4242-8E3F-8D8EA773EDE7}" type="sibTrans" cxnId="{ACCC9DBB-FF2C-4539-A10B-F15BF4A02E66}">
      <dgm:prSet/>
      <dgm:spPr/>
      <dgm:t>
        <a:bodyPr/>
        <a:lstStyle/>
        <a:p>
          <a:endParaRPr lang="en-US"/>
        </a:p>
      </dgm:t>
    </dgm:pt>
    <dgm:pt modelId="{07CD0163-F591-4BA4-94C3-988C59664D5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b="0" i="0" dirty="0">
              <a:latin typeface="Gotham Rounded Bold" panose="02000000000000000000" pitchFamily="50" charset="0"/>
            </a:rPr>
            <a:t>Ann Bancroft </a:t>
          </a:r>
          <a:endParaRPr lang="en-US" sz="2800" dirty="0">
            <a:latin typeface="Gotham Rounded Bold" panose="02000000000000000000" pitchFamily="50" charset="0"/>
          </a:endParaRPr>
        </a:p>
      </dgm:t>
    </dgm:pt>
    <dgm:pt modelId="{3605BCA9-616E-4FC5-AA52-B0289318491B}" type="parTrans" cxnId="{8A9B541F-B951-4270-A6C3-8865DAF524AA}">
      <dgm:prSet/>
      <dgm:spPr/>
      <dgm:t>
        <a:bodyPr/>
        <a:lstStyle/>
        <a:p>
          <a:endParaRPr lang="en-US"/>
        </a:p>
      </dgm:t>
    </dgm:pt>
    <dgm:pt modelId="{56CB9591-C18D-433D-BDB8-20E86A651536}" type="sibTrans" cxnId="{8A9B541F-B951-4270-A6C3-8865DAF524AA}">
      <dgm:prSet/>
      <dgm:spPr/>
      <dgm:t>
        <a:bodyPr/>
        <a:lstStyle/>
        <a:p>
          <a:endParaRPr lang="en-US"/>
        </a:p>
      </dgm:t>
    </dgm:pt>
    <dgm:pt modelId="{DF679BAC-C674-4FD4-9905-6A0F34A7B196}">
      <dgm:prSet phldrT="[Tekstas]" custT="1"/>
      <dgm:spPr>
        <a:solidFill>
          <a:srgbClr val="4996D1"/>
        </a:solidFill>
      </dgm:spPr>
      <dgm:t>
        <a:bodyPr/>
        <a:lstStyle/>
        <a:p>
          <a:r>
            <a:rPr lang="en-US" sz="2800" dirty="0">
              <a:latin typeface="Gotham Rounded Bold" panose="02000000000000000000" pitchFamily="50" charset="0"/>
            </a:rPr>
            <a:t>Stephen Hawking</a:t>
          </a:r>
        </a:p>
      </dgm:t>
    </dgm:pt>
    <dgm:pt modelId="{8C410925-A91F-4136-A7BA-1913153F44AA}" type="parTrans" cxnId="{40DDE47D-49F7-4C11-847D-69E03F6AFA1E}">
      <dgm:prSet/>
      <dgm:spPr/>
      <dgm:t>
        <a:bodyPr/>
        <a:lstStyle/>
        <a:p>
          <a:endParaRPr lang="en-US"/>
        </a:p>
      </dgm:t>
    </dgm:pt>
    <dgm:pt modelId="{D834442A-9ECB-4141-94A0-0345D643A963}" type="sibTrans" cxnId="{40DDE47D-49F7-4C11-847D-69E03F6AFA1E}">
      <dgm:prSet/>
      <dgm:spPr/>
      <dgm:t>
        <a:bodyPr/>
        <a:lstStyle/>
        <a:p>
          <a:endParaRPr lang="en-US"/>
        </a:p>
      </dgm:t>
    </dgm:pt>
    <dgm:pt modelId="{C1AA18E3-1BD4-415E-955E-CE2FD5E66A56}">
      <dgm:prSet phldrT="[Tekstas]" custT="1"/>
      <dgm:spPr>
        <a:solidFill>
          <a:srgbClr val="4996D1"/>
        </a:solidFill>
      </dgm:spPr>
      <dgm:t>
        <a:bodyPr/>
        <a:lstStyle/>
        <a:p>
          <a:endParaRPr lang="lt-LT" sz="2800" dirty="0">
            <a:latin typeface="Gotham Rounded Bold" panose="02000000000000000000" pitchFamily="50" charset="0"/>
          </a:endParaRPr>
        </a:p>
        <a:p>
          <a:r>
            <a:rPr lang="en-US" sz="2800" dirty="0">
              <a:latin typeface="Gotham Rounded Bold" panose="02000000000000000000" pitchFamily="50" charset="0"/>
            </a:rPr>
            <a:t>Jack Horner</a:t>
          </a:r>
        </a:p>
        <a:p>
          <a:endParaRPr lang="en-US" sz="2800" dirty="0">
            <a:latin typeface="Gotham Rounded Bold" panose="02000000000000000000" pitchFamily="50" charset="0"/>
          </a:endParaRPr>
        </a:p>
      </dgm:t>
    </dgm:pt>
    <dgm:pt modelId="{4E9E55AB-85CF-4188-A411-D35749EFE304}" type="parTrans" cxnId="{E8B1C212-4405-4EC3-89A4-F08B242D7132}">
      <dgm:prSet/>
      <dgm:spPr/>
      <dgm:t>
        <a:bodyPr/>
        <a:lstStyle/>
        <a:p>
          <a:endParaRPr lang="en-US"/>
        </a:p>
      </dgm:t>
    </dgm:pt>
    <dgm:pt modelId="{B146D5CE-77BE-4280-8D2B-737B668BDFCE}" type="sibTrans" cxnId="{E8B1C212-4405-4EC3-89A4-F08B242D7132}">
      <dgm:prSet/>
      <dgm:spPr/>
      <dgm:t>
        <a:bodyPr/>
        <a:lstStyle/>
        <a:p>
          <a:endParaRPr lang="en-US"/>
        </a:p>
      </dgm:t>
    </dgm:pt>
    <dgm:pt modelId="{107B7EC1-05E2-4912-B877-E7F8D8BAFC46}" type="pres">
      <dgm:prSet presAssocID="{2DF5CE77-387D-42B7-BD77-77F199434C21}" presName="Name0" presStyleCnt="0">
        <dgm:presLayoutVars>
          <dgm:dir/>
          <dgm:resizeHandles/>
        </dgm:presLayoutVars>
      </dgm:prSet>
      <dgm:spPr/>
    </dgm:pt>
    <dgm:pt modelId="{B9166CA1-687B-4000-BC8B-0A9A327E231D}" type="pres">
      <dgm:prSet presAssocID="{A994E50E-D783-4B4E-B866-2337019CFCC8}" presName="composite" presStyleCnt="0"/>
      <dgm:spPr/>
    </dgm:pt>
    <dgm:pt modelId="{89EA03C9-2729-4DFA-A412-4D176E7DF8EB}" type="pres">
      <dgm:prSet presAssocID="{A994E50E-D783-4B4E-B866-2337019CFCC8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9BEE2D0E-8686-44CF-9331-5163CE71FA2F}" type="pres">
      <dgm:prSet presAssocID="{A994E50E-D783-4B4E-B866-2337019CFCC8}" presName="rect2" presStyleLbl="node1" presStyleIdx="0" presStyleCnt="6">
        <dgm:presLayoutVars>
          <dgm:bulletEnabled val="1"/>
        </dgm:presLayoutVars>
      </dgm:prSet>
      <dgm:spPr/>
    </dgm:pt>
    <dgm:pt modelId="{AC5C9273-4331-4F1A-9E48-6E9B454EA3B0}" type="pres">
      <dgm:prSet presAssocID="{5C38CFFC-3707-41A0-9FED-5945059DA27F}" presName="sibTrans" presStyleCnt="0"/>
      <dgm:spPr/>
    </dgm:pt>
    <dgm:pt modelId="{0D948F15-539F-4DAF-8A5B-90F4496B7C0C}" type="pres">
      <dgm:prSet presAssocID="{07CD0163-F591-4BA4-94C3-988C59664D56}" presName="composite" presStyleCnt="0"/>
      <dgm:spPr/>
    </dgm:pt>
    <dgm:pt modelId="{E7C79EEC-9871-4648-86E2-F211A5D5BFA5}" type="pres">
      <dgm:prSet presAssocID="{07CD0163-F591-4BA4-94C3-988C59664D56}" presName="rect1" presStyleLbl="bgImgPlace1" presStyleIdx="1" presStyleCnt="6" custLinFactNeighborX="1083" custLinFactNeighborY="-1283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5ECD00DA-151E-4BF5-B7E1-DF20442BE245}" type="pres">
      <dgm:prSet presAssocID="{07CD0163-F591-4BA4-94C3-988C59664D56}" presName="rect2" presStyleLbl="node1" presStyleIdx="1" presStyleCnt="6">
        <dgm:presLayoutVars>
          <dgm:bulletEnabled val="1"/>
        </dgm:presLayoutVars>
      </dgm:prSet>
      <dgm:spPr/>
    </dgm:pt>
    <dgm:pt modelId="{8083DE02-FEDB-406E-A2A3-E71E6813D273}" type="pres">
      <dgm:prSet presAssocID="{56CB9591-C18D-433D-BDB8-20E86A651536}" presName="sibTrans" presStyleCnt="0"/>
      <dgm:spPr/>
    </dgm:pt>
    <dgm:pt modelId="{8C50E9AE-44A7-4B35-9E8A-0F490687C5C3}" type="pres">
      <dgm:prSet presAssocID="{DF679BAC-C674-4FD4-9905-6A0F34A7B196}" presName="composite" presStyleCnt="0"/>
      <dgm:spPr/>
    </dgm:pt>
    <dgm:pt modelId="{71F61D73-B03B-44E2-BBC2-C4C53D20F592}" type="pres">
      <dgm:prSet presAssocID="{DF679BAC-C674-4FD4-9905-6A0F34A7B196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B72C38E-7B82-42FA-9485-025AAFBC5A3F}" type="pres">
      <dgm:prSet presAssocID="{DF679BAC-C674-4FD4-9905-6A0F34A7B196}" presName="rect2" presStyleLbl="node1" presStyleIdx="2" presStyleCnt="6" custScaleX="115881">
        <dgm:presLayoutVars>
          <dgm:bulletEnabled val="1"/>
        </dgm:presLayoutVars>
      </dgm:prSet>
      <dgm:spPr/>
    </dgm:pt>
    <dgm:pt modelId="{1A462DE0-8405-411F-AF4B-E1E586595069}" type="pres">
      <dgm:prSet presAssocID="{D834442A-9ECB-4141-94A0-0345D643A963}" presName="sibTrans" presStyleCnt="0"/>
      <dgm:spPr/>
    </dgm:pt>
    <dgm:pt modelId="{532B256A-48ED-4359-B8C9-ABCE0846C855}" type="pres">
      <dgm:prSet presAssocID="{C1AA18E3-1BD4-415E-955E-CE2FD5E66A56}" presName="composite" presStyleCnt="0"/>
      <dgm:spPr/>
    </dgm:pt>
    <dgm:pt modelId="{A274F584-2F24-43F8-AAFB-020EACFD2C9B}" type="pres">
      <dgm:prSet presAssocID="{C1AA18E3-1BD4-415E-955E-CE2FD5E66A56}" presName="rect1" presStyleLbl="bgImgPlace1" presStyleIdx="3" presStyleCnt="6" custLinFactNeighborX="-1494" custLinFactNeighborY="-91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1F191C01-52CC-492C-901D-B4AFA5F9228C}" type="pres">
      <dgm:prSet presAssocID="{C1AA18E3-1BD4-415E-955E-CE2FD5E66A56}" presName="rect2" presStyleLbl="node1" presStyleIdx="3" presStyleCnt="6">
        <dgm:presLayoutVars>
          <dgm:bulletEnabled val="1"/>
        </dgm:presLayoutVars>
      </dgm:prSet>
      <dgm:spPr/>
    </dgm:pt>
    <dgm:pt modelId="{FCD3F9CD-22FA-460B-87A0-F911797BE65D}" type="pres">
      <dgm:prSet presAssocID="{B146D5CE-77BE-4280-8D2B-737B668BDFCE}" presName="sibTrans" presStyleCnt="0"/>
      <dgm:spPr/>
    </dgm:pt>
    <dgm:pt modelId="{80FA89D9-F6D0-43DC-A89A-624BA1B09C20}" type="pres">
      <dgm:prSet presAssocID="{BC3C3D92-AF2D-46AD-9D40-3FF3B8362404}" presName="composite" presStyleCnt="0"/>
      <dgm:spPr/>
    </dgm:pt>
    <dgm:pt modelId="{80B5332E-3700-4A22-97D0-748F1C611B44}" type="pres">
      <dgm:prSet presAssocID="{BC3C3D92-AF2D-46AD-9D40-3FF3B8362404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66FA0EDF-6680-4B8A-AC4F-04CAB72848AD}" type="pres">
      <dgm:prSet presAssocID="{BC3C3D92-AF2D-46AD-9D40-3FF3B8362404}" presName="rect2" presStyleLbl="node1" presStyleIdx="4" presStyleCnt="6" custScaleX="131407">
        <dgm:presLayoutVars>
          <dgm:bulletEnabled val="1"/>
        </dgm:presLayoutVars>
      </dgm:prSet>
      <dgm:spPr/>
    </dgm:pt>
    <dgm:pt modelId="{2BAAA89B-310B-4FB0-9ECE-5BB9CDC35537}" type="pres">
      <dgm:prSet presAssocID="{B38253F4-5964-4006-AF7D-34E07502C034}" presName="sibTrans" presStyleCnt="0"/>
      <dgm:spPr/>
    </dgm:pt>
    <dgm:pt modelId="{0956CE1D-1099-4052-895B-82745A099A29}" type="pres">
      <dgm:prSet presAssocID="{3CCFB3F8-07C7-4228-A8EE-BF7180526EEF}" presName="composite" presStyleCnt="0"/>
      <dgm:spPr/>
    </dgm:pt>
    <dgm:pt modelId="{1042A426-8176-4C3B-A836-AE57B0754B57}" type="pres">
      <dgm:prSet presAssocID="{3CCFB3F8-07C7-4228-A8EE-BF7180526EEF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F5C3BC38-C5E4-4F5C-A3B1-0E177B81345F}" type="pres">
      <dgm:prSet presAssocID="{3CCFB3F8-07C7-4228-A8EE-BF7180526EEF}" presName="rect2" presStyleLbl="node1" presStyleIdx="5" presStyleCnt="6">
        <dgm:presLayoutVars>
          <dgm:bulletEnabled val="1"/>
        </dgm:presLayoutVars>
      </dgm:prSet>
      <dgm:spPr/>
    </dgm:pt>
  </dgm:ptLst>
  <dgm:cxnLst>
    <dgm:cxn modelId="{9AF8A806-40D0-44C7-9801-4A92A9C6A0B1}" type="presOf" srcId="{2DF5CE77-387D-42B7-BD77-77F199434C21}" destId="{107B7EC1-05E2-4912-B877-E7F8D8BAFC46}" srcOrd="0" destOrd="0" presId="urn:microsoft.com/office/officeart/2008/layout/BendingPictureBlocks"/>
    <dgm:cxn modelId="{F865D50E-3C0F-48A8-9793-E58E53613CE8}" type="presOf" srcId="{3CCFB3F8-07C7-4228-A8EE-BF7180526EEF}" destId="{F5C3BC38-C5E4-4F5C-A3B1-0E177B81345F}" srcOrd="0" destOrd="0" presId="urn:microsoft.com/office/officeart/2008/layout/BendingPictureBlocks"/>
    <dgm:cxn modelId="{E8B1C212-4405-4EC3-89A4-F08B242D7132}" srcId="{2DF5CE77-387D-42B7-BD77-77F199434C21}" destId="{C1AA18E3-1BD4-415E-955E-CE2FD5E66A56}" srcOrd="3" destOrd="0" parTransId="{4E9E55AB-85CF-4188-A411-D35749EFE304}" sibTransId="{B146D5CE-77BE-4280-8D2B-737B668BDFCE}"/>
    <dgm:cxn modelId="{8A9B541F-B951-4270-A6C3-8865DAF524AA}" srcId="{2DF5CE77-387D-42B7-BD77-77F199434C21}" destId="{07CD0163-F591-4BA4-94C3-988C59664D56}" srcOrd="1" destOrd="0" parTransId="{3605BCA9-616E-4FC5-AA52-B0289318491B}" sibTransId="{56CB9591-C18D-433D-BDB8-20E86A651536}"/>
    <dgm:cxn modelId="{7E06CD60-C0B8-4C2B-BAA2-9BFDFD826A65}" type="presOf" srcId="{07CD0163-F591-4BA4-94C3-988C59664D56}" destId="{5ECD00DA-151E-4BF5-B7E1-DF20442BE245}" srcOrd="0" destOrd="0" presId="urn:microsoft.com/office/officeart/2008/layout/BendingPictureBlocks"/>
    <dgm:cxn modelId="{B3CA4453-9608-4559-B78E-D2F9F9D2AEA4}" type="presOf" srcId="{A994E50E-D783-4B4E-B866-2337019CFCC8}" destId="{9BEE2D0E-8686-44CF-9331-5163CE71FA2F}" srcOrd="0" destOrd="0" presId="urn:microsoft.com/office/officeart/2008/layout/BendingPictureBlocks"/>
    <dgm:cxn modelId="{4EE9BB75-0CB3-4469-AA96-631A35E4D8DB}" srcId="{2DF5CE77-387D-42B7-BD77-77F199434C21}" destId="{A994E50E-D783-4B4E-B866-2337019CFCC8}" srcOrd="0" destOrd="0" parTransId="{ACFBC001-A4A4-404A-A428-9297E40857E8}" sibTransId="{5C38CFFC-3707-41A0-9FED-5945059DA27F}"/>
    <dgm:cxn modelId="{40DDE47D-49F7-4C11-847D-69E03F6AFA1E}" srcId="{2DF5CE77-387D-42B7-BD77-77F199434C21}" destId="{DF679BAC-C674-4FD4-9905-6A0F34A7B196}" srcOrd="2" destOrd="0" parTransId="{8C410925-A91F-4136-A7BA-1913153F44AA}" sibTransId="{D834442A-9ECB-4141-94A0-0345D643A963}"/>
    <dgm:cxn modelId="{F363CB7F-0360-4D54-9888-88DBE58502A9}" type="presOf" srcId="{DF679BAC-C674-4FD4-9905-6A0F34A7B196}" destId="{5B72C38E-7B82-42FA-9485-025AAFBC5A3F}" srcOrd="0" destOrd="0" presId="urn:microsoft.com/office/officeart/2008/layout/BendingPictureBlocks"/>
    <dgm:cxn modelId="{9B66A39E-6BE8-46C6-A34E-E43EB09ABDA5}" type="presOf" srcId="{C1AA18E3-1BD4-415E-955E-CE2FD5E66A56}" destId="{1F191C01-52CC-492C-901D-B4AFA5F9228C}" srcOrd="0" destOrd="0" presId="urn:microsoft.com/office/officeart/2008/layout/BendingPictureBlocks"/>
    <dgm:cxn modelId="{98138BAC-1782-4BB5-8A66-F3C411804110}" type="presOf" srcId="{BC3C3D92-AF2D-46AD-9D40-3FF3B8362404}" destId="{66FA0EDF-6680-4B8A-AC4F-04CAB72848AD}" srcOrd="0" destOrd="0" presId="urn:microsoft.com/office/officeart/2008/layout/BendingPictureBlocks"/>
    <dgm:cxn modelId="{ACCC9DBB-FF2C-4539-A10B-F15BF4A02E66}" srcId="{2DF5CE77-387D-42B7-BD77-77F199434C21}" destId="{3CCFB3F8-07C7-4228-A8EE-BF7180526EEF}" srcOrd="5" destOrd="0" parTransId="{47B39B41-42E0-4C5B-9A9F-6FC2741820A1}" sibTransId="{8CAF877C-129C-4242-8E3F-8D8EA773EDE7}"/>
    <dgm:cxn modelId="{A0436BC9-D198-420A-8815-DBFD54C83C89}" srcId="{2DF5CE77-387D-42B7-BD77-77F199434C21}" destId="{BC3C3D92-AF2D-46AD-9D40-3FF3B8362404}" srcOrd="4" destOrd="0" parTransId="{49065509-4207-4E4C-B614-0DACDD7D0670}" sibTransId="{B38253F4-5964-4006-AF7D-34E07502C034}"/>
    <dgm:cxn modelId="{39521E31-C023-4D53-A987-054AECE89826}" type="presParOf" srcId="{107B7EC1-05E2-4912-B877-E7F8D8BAFC46}" destId="{B9166CA1-687B-4000-BC8B-0A9A327E231D}" srcOrd="0" destOrd="0" presId="urn:microsoft.com/office/officeart/2008/layout/BendingPictureBlocks"/>
    <dgm:cxn modelId="{5334281A-8104-4A4C-824D-6F55DF050765}" type="presParOf" srcId="{B9166CA1-687B-4000-BC8B-0A9A327E231D}" destId="{89EA03C9-2729-4DFA-A412-4D176E7DF8EB}" srcOrd="0" destOrd="0" presId="urn:microsoft.com/office/officeart/2008/layout/BendingPictureBlocks"/>
    <dgm:cxn modelId="{9EAAE4D2-E5DF-4DA7-9768-E08DEA1E2559}" type="presParOf" srcId="{B9166CA1-687B-4000-BC8B-0A9A327E231D}" destId="{9BEE2D0E-8686-44CF-9331-5163CE71FA2F}" srcOrd="1" destOrd="0" presId="urn:microsoft.com/office/officeart/2008/layout/BendingPictureBlocks"/>
    <dgm:cxn modelId="{6F0D5284-379F-4120-BDFD-7AB2DDD43BE1}" type="presParOf" srcId="{107B7EC1-05E2-4912-B877-E7F8D8BAFC46}" destId="{AC5C9273-4331-4F1A-9E48-6E9B454EA3B0}" srcOrd="1" destOrd="0" presId="urn:microsoft.com/office/officeart/2008/layout/BendingPictureBlocks"/>
    <dgm:cxn modelId="{71091249-A6B0-4562-9B18-C0EB5B1C47A9}" type="presParOf" srcId="{107B7EC1-05E2-4912-B877-E7F8D8BAFC46}" destId="{0D948F15-539F-4DAF-8A5B-90F4496B7C0C}" srcOrd="2" destOrd="0" presId="urn:microsoft.com/office/officeart/2008/layout/BendingPictureBlocks"/>
    <dgm:cxn modelId="{6326D0C8-FE12-437A-8E41-FEC3C5567BB7}" type="presParOf" srcId="{0D948F15-539F-4DAF-8A5B-90F4496B7C0C}" destId="{E7C79EEC-9871-4648-86E2-F211A5D5BFA5}" srcOrd="0" destOrd="0" presId="urn:microsoft.com/office/officeart/2008/layout/BendingPictureBlocks"/>
    <dgm:cxn modelId="{C3182FEB-032D-421B-AE59-78CE520D687D}" type="presParOf" srcId="{0D948F15-539F-4DAF-8A5B-90F4496B7C0C}" destId="{5ECD00DA-151E-4BF5-B7E1-DF20442BE245}" srcOrd="1" destOrd="0" presId="urn:microsoft.com/office/officeart/2008/layout/BendingPictureBlocks"/>
    <dgm:cxn modelId="{C43325B2-9563-449B-A92E-98F684EF2B41}" type="presParOf" srcId="{107B7EC1-05E2-4912-B877-E7F8D8BAFC46}" destId="{8083DE02-FEDB-406E-A2A3-E71E6813D273}" srcOrd="3" destOrd="0" presId="urn:microsoft.com/office/officeart/2008/layout/BendingPictureBlocks"/>
    <dgm:cxn modelId="{54850981-21FD-4F79-BFD1-A92A8A920548}" type="presParOf" srcId="{107B7EC1-05E2-4912-B877-E7F8D8BAFC46}" destId="{8C50E9AE-44A7-4B35-9E8A-0F490687C5C3}" srcOrd="4" destOrd="0" presId="urn:microsoft.com/office/officeart/2008/layout/BendingPictureBlocks"/>
    <dgm:cxn modelId="{21B74A68-D861-4D7E-A170-DB679B61AEE4}" type="presParOf" srcId="{8C50E9AE-44A7-4B35-9E8A-0F490687C5C3}" destId="{71F61D73-B03B-44E2-BBC2-C4C53D20F592}" srcOrd="0" destOrd="0" presId="urn:microsoft.com/office/officeart/2008/layout/BendingPictureBlocks"/>
    <dgm:cxn modelId="{1949B1A6-A59E-49EE-A4EF-AA89C92B3F3C}" type="presParOf" srcId="{8C50E9AE-44A7-4B35-9E8A-0F490687C5C3}" destId="{5B72C38E-7B82-42FA-9485-025AAFBC5A3F}" srcOrd="1" destOrd="0" presId="urn:microsoft.com/office/officeart/2008/layout/BendingPictureBlocks"/>
    <dgm:cxn modelId="{845AB2AD-6B5F-4E7A-8B29-2868F895078F}" type="presParOf" srcId="{107B7EC1-05E2-4912-B877-E7F8D8BAFC46}" destId="{1A462DE0-8405-411F-AF4B-E1E586595069}" srcOrd="5" destOrd="0" presId="urn:microsoft.com/office/officeart/2008/layout/BendingPictureBlocks"/>
    <dgm:cxn modelId="{32ED92A9-A2A5-46BC-AEE1-154B6345399C}" type="presParOf" srcId="{107B7EC1-05E2-4912-B877-E7F8D8BAFC46}" destId="{532B256A-48ED-4359-B8C9-ABCE0846C855}" srcOrd="6" destOrd="0" presId="urn:microsoft.com/office/officeart/2008/layout/BendingPictureBlocks"/>
    <dgm:cxn modelId="{AB1D0764-C433-4A54-96C4-98466AD0CC85}" type="presParOf" srcId="{532B256A-48ED-4359-B8C9-ABCE0846C855}" destId="{A274F584-2F24-43F8-AAFB-020EACFD2C9B}" srcOrd="0" destOrd="0" presId="urn:microsoft.com/office/officeart/2008/layout/BendingPictureBlocks"/>
    <dgm:cxn modelId="{7C1E820A-3E6F-4DCE-A195-EAF125E29457}" type="presParOf" srcId="{532B256A-48ED-4359-B8C9-ABCE0846C855}" destId="{1F191C01-52CC-492C-901D-B4AFA5F9228C}" srcOrd="1" destOrd="0" presId="urn:microsoft.com/office/officeart/2008/layout/BendingPictureBlocks"/>
    <dgm:cxn modelId="{999B28BA-46A5-4B12-8270-EF726CFD95D5}" type="presParOf" srcId="{107B7EC1-05E2-4912-B877-E7F8D8BAFC46}" destId="{FCD3F9CD-22FA-460B-87A0-F911797BE65D}" srcOrd="7" destOrd="0" presId="urn:microsoft.com/office/officeart/2008/layout/BendingPictureBlocks"/>
    <dgm:cxn modelId="{6D3C2B46-4EC7-4850-AA75-385C9EC090AE}" type="presParOf" srcId="{107B7EC1-05E2-4912-B877-E7F8D8BAFC46}" destId="{80FA89D9-F6D0-43DC-A89A-624BA1B09C20}" srcOrd="8" destOrd="0" presId="urn:microsoft.com/office/officeart/2008/layout/BendingPictureBlocks"/>
    <dgm:cxn modelId="{2D2DB05B-2823-4146-8E93-9DFD7DFEB9E7}" type="presParOf" srcId="{80FA89D9-F6D0-43DC-A89A-624BA1B09C20}" destId="{80B5332E-3700-4A22-97D0-748F1C611B44}" srcOrd="0" destOrd="0" presId="urn:microsoft.com/office/officeart/2008/layout/BendingPictureBlocks"/>
    <dgm:cxn modelId="{06AACA28-C163-46DC-BC16-52DD265D6ACC}" type="presParOf" srcId="{80FA89D9-F6D0-43DC-A89A-624BA1B09C20}" destId="{66FA0EDF-6680-4B8A-AC4F-04CAB72848AD}" srcOrd="1" destOrd="0" presId="urn:microsoft.com/office/officeart/2008/layout/BendingPictureBlocks"/>
    <dgm:cxn modelId="{7902E22E-095C-4D64-9EBE-D0E62A25FAE2}" type="presParOf" srcId="{107B7EC1-05E2-4912-B877-E7F8D8BAFC46}" destId="{2BAAA89B-310B-4FB0-9ECE-5BB9CDC35537}" srcOrd="9" destOrd="0" presId="urn:microsoft.com/office/officeart/2008/layout/BendingPictureBlocks"/>
    <dgm:cxn modelId="{F5FFF50E-F96E-410B-BBFA-6D4DA40EAC21}" type="presParOf" srcId="{107B7EC1-05E2-4912-B877-E7F8D8BAFC46}" destId="{0956CE1D-1099-4052-895B-82745A099A29}" srcOrd="10" destOrd="0" presId="urn:microsoft.com/office/officeart/2008/layout/BendingPictureBlocks"/>
    <dgm:cxn modelId="{6411EFF0-8AA5-434A-9937-3D59B4D8D18B}" type="presParOf" srcId="{0956CE1D-1099-4052-895B-82745A099A29}" destId="{1042A426-8176-4C3B-A836-AE57B0754B57}" srcOrd="0" destOrd="0" presId="urn:microsoft.com/office/officeart/2008/layout/BendingPictureBlocks"/>
    <dgm:cxn modelId="{856BF6BE-6349-4D6C-B8C4-95AD33F43449}" type="presParOf" srcId="{0956CE1D-1099-4052-895B-82745A099A29}" destId="{F5C3BC38-C5E4-4F5C-A3B1-0E177B81345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A03C9-2729-4DFA-A412-4D176E7DF8EB}">
      <dsp:nvSpPr>
        <dsp:cNvPr id="0" name=""/>
        <dsp:cNvSpPr/>
      </dsp:nvSpPr>
      <dsp:spPr>
        <a:xfrm>
          <a:off x="2160764" y="1232487"/>
          <a:ext cx="3219232" cy="27076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E2D0E-8686-44CF-9331-5163CE71FA2F}">
      <dsp:nvSpPr>
        <dsp:cNvPr id="0" name=""/>
        <dsp:cNvSpPr/>
      </dsp:nvSpPr>
      <dsp:spPr>
        <a:xfrm>
          <a:off x="961485" y="2370715"/>
          <a:ext cx="1744709" cy="1744709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>
              <a:latin typeface="Gotham Rounded Bold" panose="02000000000000000000" pitchFamily="50" charset="0"/>
            </a:rPr>
            <a:t>S</a:t>
          </a:r>
          <a:r>
            <a:rPr lang="en-US" sz="2800" kern="1200" dirty="0" err="1">
              <a:latin typeface="Gotham Rounded Bold" panose="02000000000000000000" pitchFamily="50" charset="0"/>
            </a:rPr>
            <a:t>teve</a:t>
          </a:r>
          <a:r>
            <a:rPr lang="en-US" sz="2800" kern="1200" dirty="0">
              <a:latin typeface="Gotham Rounded Bold" panose="02000000000000000000" pitchFamily="50" charset="0"/>
            </a:rPr>
            <a:t> </a:t>
          </a:r>
          <a:r>
            <a:rPr lang="lt-LT" sz="2800" kern="1200" dirty="0">
              <a:latin typeface="Gotham Rounded Bold" panose="02000000000000000000" pitchFamily="50" charset="0"/>
            </a:rPr>
            <a:t>J</a:t>
          </a:r>
          <a:r>
            <a:rPr lang="en-US" sz="2800" kern="1200" dirty="0" err="1">
              <a:latin typeface="Gotham Rounded Bold" panose="02000000000000000000" pitchFamily="50" charset="0"/>
            </a:rPr>
            <a:t>obs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961485" y="2370715"/>
        <a:ext cx="1744709" cy="1744709"/>
      </dsp:txXfrm>
    </dsp:sp>
    <dsp:sp modelId="{E7C79EEC-9871-4648-86E2-F211A5D5BFA5}">
      <dsp:nvSpPr>
        <dsp:cNvPr id="0" name=""/>
        <dsp:cNvSpPr/>
      </dsp:nvSpPr>
      <dsp:spPr>
        <a:xfrm>
          <a:off x="7144725" y="1232487"/>
          <a:ext cx="3219232" cy="270760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D00DA-151E-4BF5-B7E1-DF20442BE245}">
      <dsp:nvSpPr>
        <dsp:cNvPr id="0" name=""/>
        <dsp:cNvSpPr/>
      </dsp:nvSpPr>
      <dsp:spPr>
        <a:xfrm>
          <a:off x="5945446" y="2370715"/>
          <a:ext cx="1744709" cy="1744709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Richard Branson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5945446" y="2370715"/>
        <a:ext cx="1744709" cy="1744709"/>
      </dsp:txXfrm>
    </dsp:sp>
    <dsp:sp modelId="{71F61D73-B03B-44E2-BBC2-C4C53D20F592}">
      <dsp:nvSpPr>
        <dsp:cNvPr id="0" name=""/>
        <dsp:cNvSpPr/>
      </dsp:nvSpPr>
      <dsp:spPr>
        <a:xfrm>
          <a:off x="12128686" y="1232487"/>
          <a:ext cx="3219232" cy="27076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2C38E-7B82-42FA-9485-025AAFBC5A3F}">
      <dsp:nvSpPr>
        <dsp:cNvPr id="0" name=""/>
        <dsp:cNvSpPr/>
      </dsp:nvSpPr>
      <dsp:spPr>
        <a:xfrm>
          <a:off x="10929407" y="2370715"/>
          <a:ext cx="1744709" cy="1744709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>
              <a:latin typeface="Gotham Rounded Bold" panose="02000000000000000000" pitchFamily="50" charset="0"/>
            </a:rPr>
            <a:t>Henry Ford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10929407" y="2370715"/>
        <a:ext cx="1744709" cy="1744709"/>
      </dsp:txXfrm>
    </dsp:sp>
    <dsp:sp modelId="{A274F584-2F24-43F8-AAFB-020EACFD2C9B}">
      <dsp:nvSpPr>
        <dsp:cNvPr id="0" name=""/>
        <dsp:cNvSpPr/>
      </dsp:nvSpPr>
      <dsp:spPr>
        <a:xfrm>
          <a:off x="1872410" y="4578473"/>
          <a:ext cx="3219232" cy="270760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1C01-52CC-492C-901D-B4AFA5F9228C}">
      <dsp:nvSpPr>
        <dsp:cNvPr id="0" name=""/>
        <dsp:cNvSpPr/>
      </dsp:nvSpPr>
      <dsp:spPr>
        <a:xfrm>
          <a:off x="721226" y="5741341"/>
          <a:ext cx="1744709" cy="1744709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>
              <a:latin typeface="Gotham Rounded Bold" panose="02000000000000000000" pitchFamily="50" charset="0"/>
            </a:rPr>
            <a:t>J</a:t>
          </a:r>
          <a:r>
            <a:rPr lang="en-US" sz="2800" kern="1200" dirty="0">
              <a:latin typeface="Gotham Rounded Bold" panose="02000000000000000000" pitchFamily="50" charset="0"/>
            </a:rPr>
            <a:t>amie </a:t>
          </a:r>
          <a:r>
            <a:rPr lang="lt-LT" sz="2800" kern="1200" dirty="0">
              <a:latin typeface="Gotham Rounded Bold" panose="02000000000000000000" pitchFamily="50" charset="0"/>
            </a:rPr>
            <a:t>O</a:t>
          </a:r>
          <a:r>
            <a:rPr lang="en-US" sz="2800" kern="1200" dirty="0">
              <a:latin typeface="Gotham Rounded Bold" panose="02000000000000000000" pitchFamily="50" charset="0"/>
            </a:rPr>
            <a:t>liver</a:t>
          </a:r>
        </a:p>
      </dsp:txBody>
      <dsp:txXfrm>
        <a:off x="721226" y="5741341"/>
        <a:ext cx="1744709" cy="1744709"/>
      </dsp:txXfrm>
    </dsp:sp>
    <dsp:sp modelId="{80B5332E-3700-4A22-97D0-748F1C611B44}">
      <dsp:nvSpPr>
        <dsp:cNvPr id="0" name=""/>
        <dsp:cNvSpPr/>
      </dsp:nvSpPr>
      <dsp:spPr>
        <a:xfrm>
          <a:off x="7178446" y="4603113"/>
          <a:ext cx="3219232" cy="27076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A0EDF-6680-4B8A-AC4F-04CAB72848AD}">
      <dsp:nvSpPr>
        <dsp:cNvPr id="0" name=""/>
        <dsp:cNvSpPr/>
      </dsp:nvSpPr>
      <dsp:spPr>
        <a:xfrm>
          <a:off x="5705187" y="5741341"/>
          <a:ext cx="2292669" cy="1744709"/>
        </a:xfrm>
        <a:prstGeom prst="rect">
          <a:avLst/>
        </a:prstGeom>
        <a:solidFill>
          <a:srgbClr val="4996D1"/>
        </a:solidFill>
        <a:ln w="25400" cap="flat" cmpd="sng" algn="ctr">
          <a:solidFill>
            <a:srgbClr val="4996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0" i="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>
              <a:latin typeface="Gotham Rounded Bold" panose="02000000000000000000" pitchFamily="50" charset="0"/>
            </a:rPr>
            <a:t>John Fitzgerald Kennedy</a:t>
          </a:r>
          <a:endParaRPr lang="en-US" sz="2800" u="none" kern="1200" dirty="0">
            <a:latin typeface="Gotham Rounded Bold" panose="02000000000000000000" pitchFamily="50" charset="0"/>
          </a:endParaRPr>
        </a:p>
      </dsp:txBody>
      <dsp:txXfrm>
        <a:off x="5705187" y="5741341"/>
        <a:ext cx="2292669" cy="1744709"/>
      </dsp:txXfrm>
    </dsp:sp>
    <dsp:sp modelId="{1042A426-8176-4C3B-A836-AE57B0754B57}">
      <dsp:nvSpPr>
        <dsp:cNvPr id="0" name=""/>
        <dsp:cNvSpPr/>
      </dsp:nvSpPr>
      <dsp:spPr>
        <a:xfrm>
          <a:off x="12368946" y="4603113"/>
          <a:ext cx="3219232" cy="270760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3BC38-C5E4-4F5C-A3B1-0E177B81345F}">
      <dsp:nvSpPr>
        <dsp:cNvPr id="0" name=""/>
        <dsp:cNvSpPr/>
      </dsp:nvSpPr>
      <dsp:spPr>
        <a:xfrm>
          <a:off x="10963128" y="5741341"/>
          <a:ext cx="2157786" cy="1744709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b="0" i="0" kern="1200" dirty="0">
              <a:latin typeface="Gotham Rounded Bold" panose="02000000000000000000" pitchFamily="50" charset="0"/>
            </a:rPr>
            <a:t>W</a:t>
          </a:r>
          <a:r>
            <a:rPr lang="en-US" sz="2800" b="0" i="0" kern="1200" dirty="0" err="1">
              <a:latin typeface="Gotham Rounded Bold" panose="02000000000000000000" pitchFamily="50" charset="0"/>
            </a:rPr>
            <a:t>inston</a:t>
          </a:r>
          <a:r>
            <a:rPr lang="en-US" sz="2800" b="0" i="0" kern="1200" dirty="0">
              <a:latin typeface="Gotham Rounded Bold" panose="02000000000000000000" pitchFamily="50" charset="0"/>
            </a:rPr>
            <a:t> </a:t>
          </a:r>
          <a:r>
            <a:rPr lang="lt-LT" sz="2800" b="0" i="0" kern="1200" dirty="0">
              <a:latin typeface="Gotham Rounded Bold" panose="02000000000000000000" pitchFamily="50" charset="0"/>
            </a:rPr>
            <a:t>C</a:t>
          </a:r>
          <a:r>
            <a:rPr lang="en-US" sz="2800" b="0" i="0" kern="1200" dirty="0" err="1">
              <a:latin typeface="Gotham Rounded Bold" panose="02000000000000000000" pitchFamily="50" charset="0"/>
            </a:rPr>
            <a:t>hurchill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10963128" y="5741341"/>
        <a:ext cx="2157786" cy="1744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A03C9-2729-4DFA-A412-4D176E7DF8EB}">
      <dsp:nvSpPr>
        <dsp:cNvPr id="0" name=""/>
        <dsp:cNvSpPr/>
      </dsp:nvSpPr>
      <dsp:spPr>
        <a:xfrm>
          <a:off x="2152605" y="1175636"/>
          <a:ext cx="3277764" cy="27568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E2D0E-8686-44CF-9331-5163CE71FA2F}">
      <dsp:nvSpPr>
        <dsp:cNvPr id="0" name=""/>
        <dsp:cNvSpPr/>
      </dsp:nvSpPr>
      <dsp:spPr>
        <a:xfrm>
          <a:off x="729878" y="2334560"/>
          <a:ext cx="2179716" cy="177643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>
              <a:latin typeface="Gotham Rounded Bold" panose="02000000000000000000" pitchFamily="50" charset="0"/>
            </a:rPr>
            <a:t>S</a:t>
          </a:r>
          <a:r>
            <a:rPr lang="en-US" sz="2800" kern="1200" dirty="0" err="1">
              <a:latin typeface="Gotham Rounded Bold" panose="02000000000000000000" pitchFamily="50" charset="0"/>
            </a:rPr>
            <a:t>teven</a:t>
          </a:r>
          <a:r>
            <a:rPr lang="en-US" sz="2800" kern="1200" dirty="0">
              <a:latin typeface="Gotham Rounded Bold" panose="02000000000000000000" pitchFamily="50" charset="0"/>
            </a:rPr>
            <a:t> </a:t>
          </a:r>
          <a:r>
            <a:rPr lang="lt-LT" sz="2800" kern="1200" dirty="0">
              <a:latin typeface="Gotham Rounded Bold" panose="02000000000000000000" pitchFamily="50" charset="0"/>
            </a:rPr>
            <a:t>S</a:t>
          </a:r>
          <a:r>
            <a:rPr lang="en-US" sz="2800" kern="1200" dirty="0" err="1">
              <a:latin typeface="Gotham Rounded Bold" panose="02000000000000000000" pitchFamily="50" charset="0"/>
            </a:rPr>
            <a:t>pielberg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729878" y="2334560"/>
        <a:ext cx="2179716" cy="1776431"/>
      </dsp:txXfrm>
    </dsp:sp>
    <dsp:sp modelId="{E7C79EEC-9871-4648-86E2-F211A5D5BFA5}">
      <dsp:nvSpPr>
        <dsp:cNvPr id="0" name=""/>
        <dsp:cNvSpPr/>
      </dsp:nvSpPr>
      <dsp:spPr>
        <a:xfrm>
          <a:off x="7227183" y="1175636"/>
          <a:ext cx="3277764" cy="275683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D00DA-151E-4BF5-B7E1-DF20442BE245}">
      <dsp:nvSpPr>
        <dsp:cNvPr id="0" name=""/>
        <dsp:cNvSpPr/>
      </dsp:nvSpPr>
      <dsp:spPr>
        <a:xfrm>
          <a:off x="6006099" y="2334560"/>
          <a:ext cx="1776431" cy="177643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Tom Cruise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6006099" y="2334560"/>
        <a:ext cx="1776431" cy="1776431"/>
      </dsp:txXfrm>
    </dsp:sp>
    <dsp:sp modelId="{71F61D73-B03B-44E2-BBC2-C4C53D20F592}">
      <dsp:nvSpPr>
        <dsp:cNvPr id="0" name=""/>
        <dsp:cNvSpPr/>
      </dsp:nvSpPr>
      <dsp:spPr>
        <a:xfrm>
          <a:off x="12301762" y="1175636"/>
          <a:ext cx="3277764" cy="27568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2C38E-7B82-42FA-9485-025AAFBC5A3F}">
      <dsp:nvSpPr>
        <dsp:cNvPr id="0" name=""/>
        <dsp:cNvSpPr/>
      </dsp:nvSpPr>
      <dsp:spPr>
        <a:xfrm>
          <a:off x="11080678" y="2334560"/>
          <a:ext cx="1776431" cy="177643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otham Rounded Bold" panose="02000000000000000000" pitchFamily="50" charset="0"/>
            </a:rPr>
            <a:t>John Irving</a:t>
          </a:r>
        </a:p>
      </dsp:txBody>
      <dsp:txXfrm>
        <a:off x="11080678" y="2334560"/>
        <a:ext cx="1776431" cy="1776431"/>
      </dsp:txXfrm>
    </dsp:sp>
    <dsp:sp modelId="{A274F584-2F24-43F8-AAFB-020EACFD2C9B}">
      <dsp:nvSpPr>
        <dsp:cNvPr id="0" name=""/>
        <dsp:cNvSpPr/>
      </dsp:nvSpPr>
      <dsp:spPr>
        <a:xfrm>
          <a:off x="2019028" y="4582459"/>
          <a:ext cx="3277764" cy="275683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1C01-52CC-492C-901D-B4AFA5F9228C}">
      <dsp:nvSpPr>
        <dsp:cNvPr id="0" name=""/>
        <dsp:cNvSpPr/>
      </dsp:nvSpPr>
      <dsp:spPr>
        <a:xfrm>
          <a:off x="716950" y="5766470"/>
          <a:ext cx="2036358" cy="177643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otham Rounded Bold" panose="02000000000000000000" pitchFamily="50" charset="0"/>
            </a:rPr>
            <a:t>Whoopi Goldberg</a:t>
          </a:r>
        </a:p>
      </dsp:txBody>
      <dsp:txXfrm>
        <a:off x="716950" y="5766470"/>
        <a:ext cx="2036358" cy="1776431"/>
      </dsp:txXfrm>
    </dsp:sp>
    <dsp:sp modelId="{1042A426-8176-4C3B-A836-AE57B0754B57}">
      <dsp:nvSpPr>
        <dsp:cNvPr id="0" name=""/>
        <dsp:cNvSpPr/>
      </dsp:nvSpPr>
      <dsp:spPr>
        <a:xfrm>
          <a:off x="7240111" y="4607546"/>
          <a:ext cx="3277764" cy="275683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3BC38-C5E4-4F5C-A3B1-0E177B81345F}">
      <dsp:nvSpPr>
        <dsp:cNvPr id="0" name=""/>
        <dsp:cNvSpPr/>
      </dsp:nvSpPr>
      <dsp:spPr>
        <a:xfrm>
          <a:off x="5921492" y="5766470"/>
          <a:ext cx="1971500" cy="177643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Lewis Hamilton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5921492" y="5766470"/>
        <a:ext cx="1971500" cy="1776431"/>
      </dsp:txXfrm>
    </dsp:sp>
    <dsp:sp modelId="{47FB09BA-7008-4B55-9BD0-73E026F92040}">
      <dsp:nvSpPr>
        <dsp:cNvPr id="0" name=""/>
        <dsp:cNvSpPr/>
      </dsp:nvSpPr>
      <dsp:spPr>
        <a:xfrm>
          <a:off x="12314690" y="4607546"/>
          <a:ext cx="3277764" cy="2756833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1940C-BAD3-42A0-A824-CB836A70BE1A}">
      <dsp:nvSpPr>
        <dsp:cNvPr id="0" name=""/>
        <dsp:cNvSpPr/>
      </dsp:nvSpPr>
      <dsp:spPr>
        <a:xfrm>
          <a:off x="11093605" y="5766470"/>
          <a:ext cx="1776431" cy="177643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John Lennon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11093605" y="5766470"/>
        <a:ext cx="1776431" cy="1776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A03C9-2729-4DFA-A412-4D176E7DF8EB}">
      <dsp:nvSpPr>
        <dsp:cNvPr id="0" name=""/>
        <dsp:cNvSpPr/>
      </dsp:nvSpPr>
      <dsp:spPr>
        <a:xfrm>
          <a:off x="2128802" y="1190796"/>
          <a:ext cx="3262155" cy="274370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E2D0E-8686-44CF-9331-5163CE71FA2F}">
      <dsp:nvSpPr>
        <dsp:cNvPr id="0" name=""/>
        <dsp:cNvSpPr/>
      </dsp:nvSpPr>
      <dsp:spPr>
        <a:xfrm>
          <a:off x="712850" y="2344201"/>
          <a:ext cx="2169336" cy="176797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Gotham Rounded Bold" panose="02000000000000000000" pitchFamily="50" charset="0"/>
            </a:rPr>
            <a:t>Jørn</a:t>
          </a:r>
          <a:r>
            <a:rPr lang="en-US" sz="2800" kern="1200" dirty="0">
              <a:latin typeface="Gotham Rounded Bold" panose="02000000000000000000" pitchFamily="50" charset="0"/>
            </a:rPr>
            <a:t> </a:t>
          </a:r>
          <a:r>
            <a:rPr lang="en-US" sz="2800" kern="1200" dirty="0" err="1">
              <a:latin typeface="Gotham Rounded Bold" panose="02000000000000000000" pitchFamily="50" charset="0"/>
            </a:rPr>
            <a:t>Utzong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712850" y="2344201"/>
        <a:ext cx="2169336" cy="1767971"/>
      </dsp:txXfrm>
    </dsp:sp>
    <dsp:sp modelId="{E7C79EEC-9871-4648-86E2-F211A5D5BFA5}">
      <dsp:nvSpPr>
        <dsp:cNvPr id="0" name=""/>
        <dsp:cNvSpPr/>
      </dsp:nvSpPr>
      <dsp:spPr>
        <a:xfrm>
          <a:off x="7179215" y="1190796"/>
          <a:ext cx="3262155" cy="274370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D00DA-151E-4BF5-B7E1-DF20442BE245}">
      <dsp:nvSpPr>
        <dsp:cNvPr id="0" name=""/>
        <dsp:cNvSpPr/>
      </dsp:nvSpPr>
      <dsp:spPr>
        <a:xfrm>
          <a:off x="5963946" y="2344201"/>
          <a:ext cx="1767971" cy="176797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Richard Rogers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5963946" y="2344201"/>
        <a:ext cx="1767971" cy="1767971"/>
      </dsp:txXfrm>
    </dsp:sp>
    <dsp:sp modelId="{71F61D73-B03B-44E2-BBC2-C4C53D20F592}">
      <dsp:nvSpPr>
        <dsp:cNvPr id="0" name=""/>
        <dsp:cNvSpPr/>
      </dsp:nvSpPr>
      <dsp:spPr>
        <a:xfrm>
          <a:off x="12334399" y="1190796"/>
          <a:ext cx="3262155" cy="274370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2C38E-7B82-42FA-9485-025AAFBC5A3F}">
      <dsp:nvSpPr>
        <dsp:cNvPr id="0" name=""/>
        <dsp:cNvSpPr/>
      </dsp:nvSpPr>
      <dsp:spPr>
        <a:xfrm>
          <a:off x="11014359" y="2344201"/>
          <a:ext cx="1977511" cy="176797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otham Rounded Bold" panose="02000000000000000000" pitchFamily="50" charset="0"/>
            </a:rPr>
            <a:t>Leonardo da Vinci</a:t>
          </a:r>
        </a:p>
      </dsp:txBody>
      <dsp:txXfrm>
        <a:off x="11014359" y="2344201"/>
        <a:ext cx="1977511" cy="1767971"/>
      </dsp:txXfrm>
    </dsp:sp>
    <dsp:sp modelId="{A274F584-2F24-43F8-AAFB-020EACFD2C9B}">
      <dsp:nvSpPr>
        <dsp:cNvPr id="0" name=""/>
        <dsp:cNvSpPr/>
      </dsp:nvSpPr>
      <dsp:spPr>
        <a:xfrm>
          <a:off x="4573453" y="4581396"/>
          <a:ext cx="3262155" cy="274370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1C01-52CC-492C-901D-B4AFA5F9228C}">
      <dsp:nvSpPr>
        <dsp:cNvPr id="0" name=""/>
        <dsp:cNvSpPr/>
      </dsp:nvSpPr>
      <dsp:spPr>
        <a:xfrm>
          <a:off x="3277575" y="5759769"/>
          <a:ext cx="2026661" cy="176797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otham Rounded Bold" panose="02000000000000000000" pitchFamily="50" charset="0"/>
            </a:rPr>
            <a:t>Tommy Hilfiger</a:t>
          </a:r>
        </a:p>
      </dsp:txBody>
      <dsp:txXfrm>
        <a:off x="3277575" y="5759769"/>
        <a:ext cx="2026661" cy="1767971"/>
      </dsp:txXfrm>
    </dsp:sp>
    <dsp:sp modelId="{1042A426-8176-4C3B-A836-AE57B0754B57}">
      <dsp:nvSpPr>
        <dsp:cNvPr id="0" name=""/>
        <dsp:cNvSpPr/>
      </dsp:nvSpPr>
      <dsp:spPr>
        <a:xfrm>
          <a:off x="9769673" y="4606364"/>
          <a:ext cx="3262155" cy="274370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3BC38-C5E4-4F5C-A3B1-0E177B81345F}">
      <dsp:nvSpPr>
        <dsp:cNvPr id="0" name=""/>
        <dsp:cNvSpPr/>
      </dsp:nvSpPr>
      <dsp:spPr>
        <a:xfrm>
          <a:off x="8457333" y="5759769"/>
          <a:ext cx="1962112" cy="1767971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Andy Warhol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8457333" y="5759769"/>
        <a:ext cx="1962112" cy="17679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A03C9-2729-4DFA-A412-4D176E7DF8EB}">
      <dsp:nvSpPr>
        <dsp:cNvPr id="0" name=""/>
        <dsp:cNvSpPr/>
      </dsp:nvSpPr>
      <dsp:spPr>
        <a:xfrm>
          <a:off x="2003303" y="1187006"/>
          <a:ext cx="3266057" cy="274698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E2D0E-8686-44CF-9331-5163CE71FA2F}">
      <dsp:nvSpPr>
        <dsp:cNvPr id="0" name=""/>
        <dsp:cNvSpPr/>
      </dsp:nvSpPr>
      <dsp:spPr>
        <a:xfrm>
          <a:off x="786580" y="2341791"/>
          <a:ext cx="1770086" cy="1770086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>
              <a:latin typeface="Gotham Rounded Bold" panose="02000000000000000000" pitchFamily="50" charset="0"/>
            </a:rPr>
            <a:t>A</a:t>
          </a:r>
          <a:r>
            <a:rPr lang="en-US" sz="2800" kern="1200" dirty="0" err="1">
              <a:latin typeface="Gotham Rounded Bold" panose="02000000000000000000" pitchFamily="50" charset="0"/>
            </a:rPr>
            <a:t>lbert</a:t>
          </a:r>
          <a:r>
            <a:rPr lang="en-US" sz="2800" kern="1200" dirty="0">
              <a:latin typeface="Gotham Rounded Bold" panose="02000000000000000000" pitchFamily="50" charset="0"/>
            </a:rPr>
            <a:t> </a:t>
          </a:r>
          <a:r>
            <a:rPr lang="lt-LT" sz="2800" kern="1200" dirty="0">
              <a:latin typeface="Gotham Rounded Bold" panose="02000000000000000000" pitchFamily="50" charset="0"/>
            </a:rPr>
            <a:t>E</a:t>
          </a:r>
          <a:r>
            <a:rPr lang="en-US" sz="2800" kern="1200" dirty="0" err="1">
              <a:latin typeface="Gotham Rounded Bold" panose="02000000000000000000" pitchFamily="50" charset="0"/>
            </a:rPr>
            <a:t>instein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786580" y="2341791"/>
        <a:ext cx="1770086" cy="1770086"/>
      </dsp:txXfrm>
    </dsp:sp>
    <dsp:sp modelId="{E7C79EEC-9871-4648-86E2-F211A5D5BFA5}">
      <dsp:nvSpPr>
        <dsp:cNvPr id="0" name=""/>
        <dsp:cNvSpPr/>
      </dsp:nvSpPr>
      <dsp:spPr>
        <a:xfrm>
          <a:off x="7095129" y="1151762"/>
          <a:ext cx="3266057" cy="274698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D00DA-151E-4BF5-B7E1-DF20442BE245}">
      <dsp:nvSpPr>
        <dsp:cNvPr id="0" name=""/>
        <dsp:cNvSpPr/>
      </dsp:nvSpPr>
      <dsp:spPr>
        <a:xfrm>
          <a:off x="5843035" y="2341791"/>
          <a:ext cx="1770086" cy="1770086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Ann Bancroft 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5843035" y="2341791"/>
        <a:ext cx="1770086" cy="1770086"/>
      </dsp:txXfrm>
    </dsp:sp>
    <dsp:sp modelId="{71F61D73-B03B-44E2-BBC2-C4C53D20F592}">
      <dsp:nvSpPr>
        <dsp:cNvPr id="0" name=""/>
        <dsp:cNvSpPr/>
      </dsp:nvSpPr>
      <dsp:spPr>
        <a:xfrm>
          <a:off x="12256766" y="1187006"/>
          <a:ext cx="3266057" cy="27469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2C38E-7B82-42FA-9485-025AAFBC5A3F}">
      <dsp:nvSpPr>
        <dsp:cNvPr id="0" name=""/>
        <dsp:cNvSpPr/>
      </dsp:nvSpPr>
      <dsp:spPr>
        <a:xfrm>
          <a:off x="10899489" y="2341791"/>
          <a:ext cx="2051194" cy="1770086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otham Rounded Bold" panose="02000000000000000000" pitchFamily="50" charset="0"/>
            </a:rPr>
            <a:t>Stephen Hawking</a:t>
          </a:r>
        </a:p>
      </dsp:txBody>
      <dsp:txXfrm>
        <a:off x="10899489" y="2341791"/>
        <a:ext cx="2051194" cy="1770086"/>
      </dsp:txXfrm>
    </dsp:sp>
    <dsp:sp modelId="{A274F584-2F24-43F8-AAFB-020EACFD2C9B}">
      <dsp:nvSpPr>
        <dsp:cNvPr id="0" name=""/>
        <dsp:cNvSpPr/>
      </dsp:nvSpPr>
      <dsp:spPr>
        <a:xfrm>
          <a:off x="1885802" y="4581662"/>
          <a:ext cx="3266057" cy="274698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1C01-52CC-492C-901D-B4AFA5F9228C}">
      <dsp:nvSpPr>
        <dsp:cNvPr id="0" name=""/>
        <dsp:cNvSpPr/>
      </dsp:nvSpPr>
      <dsp:spPr>
        <a:xfrm>
          <a:off x="717874" y="5761444"/>
          <a:ext cx="1770086" cy="1770086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 dirty="0">
            <a:latin typeface="Gotham Rounded Bold" panose="02000000000000000000" pitchFamily="50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otham Rounded Bold" panose="02000000000000000000" pitchFamily="50" charset="0"/>
            </a:rPr>
            <a:t>Jack Horner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717874" y="5761444"/>
        <a:ext cx="1770086" cy="1770086"/>
      </dsp:txXfrm>
    </dsp:sp>
    <dsp:sp modelId="{80B5332E-3700-4A22-97D0-748F1C611B44}">
      <dsp:nvSpPr>
        <dsp:cNvPr id="0" name=""/>
        <dsp:cNvSpPr/>
      </dsp:nvSpPr>
      <dsp:spPr>
        <a:xfrm>
          <a:off x="7269017" y="4606659"/>
          <a:ext cx="3266057" cy="27469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A0EDF-6680-4B8A-AC4F-04CAB72848AD}">
      <dsp:nvSpPr>
        <dsp:cNvPr id="0" name=""/>
        <dsp:cNvSpPr/>
      </dsp:nvSpPr>
      <dsp:spPr>
        <a:xfrm>
          <a:off x="5774329" y="5761444"/>
          <a:ext cx="2326017" cy="1770086"/>
        </a:xfrm>
        <a:prstGeom prst="rect">
          <a:avLst/>
        </a:prstGeom>
        <a:solidFill>
          <a:srgbClr val="4996D1"/>
        </a:solidFill>
        <a:ln w="25400" cap="flat" cmpd="sng" algn="ctr">
          <a:solidFill>
            <a:srgbClr val="4996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0" i="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0" u="none" kern="1200" dirty="0">
            <a:latin typeface="Gotham Rounded Bold" panose="02000000000000000000" pitchFamily="50" charset="0"/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 err="1">
              <a:latin typeface="Gotham Rounded Bold" panose="02000000000000000000" pitchFamily="50" charset="0"/>
            </a:rPr>
            <a:t>Baruj</a:t>
          </a:r>
          <a:r>
            <a:rPr lang="en-US" sz="2800" b="0" i="0" u="none" kern="1200" dirty="0">
              <a:latin typeface="Gotham Rounded Bold" panose="02000000000000000000" pitchFamily="50" charset="0"/>
            </a:rPr>
            <a:t> Benacerraf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u="none" kern="1200" dirty="0">
            <a:latin typeface="Gotham Rounded Bold" panose="02000000000000000000" pitchFamily="50" charset="0"/>
          </a:endParaRPr>
        </a:p>
      </dsp:txBody>
      <dsp:txXfrm>
        <a:off x="5774329" y="5761444"/>
        <a:ext cx="2326017" cy="1770086"/>
      </dsp:txXfrm>
    </dsp:sp>
    <dsp:sp modelId="{1042A426-8176-4C3B-A836-AE57B0754B57}">
      <dsp:nvSpPr>
        <dsp:cNvPr id="0" name=""/>
        <dsp:cNvSpPr/>
      </dsp:nvSpPr>
      <dsp:spPr>
        <a:xfrm>
          <a:off x="12325472" y="4606659"/>
          <a:ext cx="3266057" cy="27469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3BC38-C5E4-4F5C-A3B1-0E177B81345F}">
      <dsp:nvSpPr>
        <dsp:cNvPr id="0" name=""/>
        <dsp:cNvSpPr/>
      </dsp:nvSpPr>
      <dsp:spPr>
        <a:xfrm>
          <a:off x="11108749" y="5761444"/>
          <a:ext cx="1770086" cy="1770086"/>
        </a:xfrm>
        <a:prstGeom prst="rect">
          <a:avLst/>
        </a:prstGeom>
        <a:solidFill>
          <a:srgbClr val="4996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Gotham Rounded Bold" panose="02000000000000000000" pitchFamily="50" charset="0"/>
            </a:rPr>
            <a:t>Thomas Edison</a:t>
          </a:r>
          <a:endParaRPr lang="en-US" sz="2800" kern="1200" dirty="0">
            <a:latin typeface="Gotham Rounded Bold" panose="02000000000000000000" pitchFamily="50" charset="0"/>
          </a:endParaRPr>
        </a:p>
      </dsp:txBody>
      <dsp:txXfrm>
        <a:off x="11108749" y="5761444"/>
        <a:ext cx="1770086" cy="1770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7C2AD-7A90-4BC0-981A-A11F5937F18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20B7-D03D-4060-9F9D-ED4A677DE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7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621FB-EB2D-4EA5-B9BD-22BB01CD54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2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err="1"/>
              <a:t>Palontologas</a:t>
            </a:r>
            <a:r>
              <a:rPr lang="lt-LT" dirty="0"/>
              <a:t>, dinozaurų tyrinėtojas</a:t>
            </a:r>
          </a:p>
          <a:p>
            <a:r>
              <a:rPr lang="lt-LT" dirty="0"/>
              <a:t>Imunologas, </a:t>
            </a:r>
            <a:r>
              <a:rPr lang="lt-LT" dirty="0" err="1"/>
              <a:t>medic</a:t>
            </a:r>
            <a:r>
              <a:rPr lang="lt-LT" dirty="0"/>
              <a:t>. Nobelio premijos laureatas</a:t>
            </a:r>
          </a:p>
          <a:p>
            <a:r>
              <a:rPr lang="lt-LT" dirty="0"/>
              <a:t>Fizikas, </a:t>
            </a:r>
            <a:r>
              <a:rPr lang="lt-LT" dirty="0" err="1"/>
              <a:t>kosmologas</a:t>
            </a:r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20B7-D03D-4060-9F9D-ED4A677DEE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2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94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45.png"/><Relationship Id="rId5" Type="http://schemas.openxmlformats.org/officeDocument/2006/relationships/diagramData" Target="../diagrams/data3.xml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7.png"/><Relationship Id="rId10" Type="http://schemas.microsoft.com/office/2007/relationships/diagramDrawing" Target="../diagrams/drawing4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2g5OoEQhLQA?list=PLwwnQnoZjcEFau8jLzzL4Vu88gDRnW_3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3C0F67D6-7DDB-444D-BE0D-6BF6F20EA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536" y="1"/>
            <a:ext cx="2038107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4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Lying on the Grass">
            <a:extLst>
              <a:ext uri="{FF2B5EF4-FFF2-40B4-BE49-F238E27FC236}">
                <a16:creationId xmlns:a16="http://schemas.microsoft.com/office/drawing/2014/main" id="{B70AACFF-0F3B-AF4F-1ACB-ABE05878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7123"/>
            <a:ext cx="18288000" cy="1220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2E9B2-6869-F759-F424-9A6CEF32DF6D}"/>
              </a:ext>
            </a:extLst>
          </p:cNvPr>
          <p:cNvSpPr txBox="1"/>
          <p:nvPr/>
        </p:nvSpPr>
        <p:spPr>
          <a:xfrm>
            <a:off x="-1496715" y="5406499"/>
            <a:ext cx="16579119" cy="47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1F82EF1-8DA8-4AFA-564A-00BFBD92DD9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0979052" y="-392640"/>
            <a:ext cx="292670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EE7C1-C96F-B4A5-3A12-1F46B7C6A45D}"/>
              </a:ext>
            </a:extLst>
          </p:cNvPr>
          <p:cNvSpPr txBox="1"/>
          <p:nvPr/>
        </p:nvSpPr>
        <p:spPr>
          <a:xfrm>
            <a:off x="1136765" y="2169543"/>
            <a:ext cx="16014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chemeClr val="bg1"/>
                </a:solidFill>
                <a:latin typeface="Gotham Rounded Bold" panose="02000000000000000000" pitchFamily="50" charset="0"/>
              </a:rPr>
              <a:t>KŪRYBIŠKAS PROBLEMŲ SPRENDIMAS IR KŪRYBINĖS IDĖJOS</a:t>
            </a:r>
          </a:p>
        </p:txBody>
      </p:sp>
    </p:spTree>
    <p:extLst>
      <p:ext uri="{BB962C8B-B14F-4D97-AF65-F5344CB8AC3E}">
        <p14:creationId xmlns:p14="http://schemas.microsoft.com/office/powerpoint/2010/main" val="295832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993CC27-6875-BEE0-F2EC-2BCF43A52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329916"/>
              </p:ext>
            </p:extLst>
          </p:nvPr>
        </p:nvGraphicFramePr>
        <p:xfrm>
          <a:off x="759395" y="619739"/>
          <a:ext cx="16309405" cy="871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8DEEF9F-4EAB-04E6-7EE2-6D6A1A90D090}"/>
              </a:ext>
            </a:extLst>
          </p:cNvPr>
          <p:cNvSpPr txBox="1"/>
          <p:nvPr/>
        </p:nvSpPr>
        <p:spPr>
          <a:xfrm>
            <a:off x="2743200" y="8824342"/>
            <a:ext cx="17177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AKTORIAI, RAŠYTOJAI, MUZIKANTAI, SPORTININKAI, </a:t>
            </a:r>
          </a:p>
          <a:p>
            <a:pPr algn="just"/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LAIDŲ VEDĖJAI</a:t>
            </a:r>
            <a:r>
              <a:rPr lang="en-US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, RE</a:t>
            </a:r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ŽISIERIAI</a:t>
            </a:r>
          </a:p>
        </p:txBody>
      </p:sp>
    </p:spTree>
    <p:extLst>
      <p:ext uri="{BB962C8B-B14F-4D97-AF65-F5344CB8AC3E}">
        <p14:creationId xmlns:p14="http://schemas.microsoft.com/office/powerpoint/2010/main" val="1394045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C39B489-00B6-8D49-887D-84AB9830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876300"/>
            <a:ext cx="18821400" cy="125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2ABD6E-F6A0-7885-DFF6-B341CC800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C45BB5A-D9FA-86C4-DE36-F5F4167AE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C10553-10F3-3B01-B860-1645D7FA544F}"/>
              </a:ext>
            </a:extLst>
          </p:cNvPr>
          <p:cNvSpPr txBox="1"/>
          <p:nvPr/>
        </p:nvSpPr>
        <p:spPr>
          <a:xfrm>
            <a:off x="13792200" y="7277100"/>
            <a:ext cx="39668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chemeClr val="bg1"/>
                </a:solidFill>
                <a:latin typeface="Gotham Rounded Bold" panose="02000000000000000000" pitchFamily="50" charset="0"/>
              </a:rPr>
              <a:t>ERDVINIO SUVOKIMO GEBĖJIMAI </a:t>
            </a:r>
          </a:p>
        </p:txBody>
      </p:sp>
    </p:spTree>
    <p:extLst>
      <p:ext uri="{BB962C8B-B14F-4D97-AF65-F5344CB8AC3E}">
        <p14:creationId xmlns:p14="http://schemas.microsoft.com/office/powerpoint/2010/main" val="197457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993CC27-6875-BEE0-F2EC-2BCF43A52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874338"/>
              </p:ext>
            </p:extLst>
          </p:nvPr>
        </p:nvGraphicFramePr>
        <p:xfrm>
          <a:off x="759395" y="619739"/>
          <a:ext cx="16309405" cy="871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8DEEF9F-4EAB-04E6-7EE2-6D6A1A90D090}"/>
              </a:ext>
            </a:extLst>
          </p:cNvPr>
          <p:cNvSpPr txBox="1"/>
          <p:nvPr/>
        </p:nvSpPr>
        <p:spPr>
          <a:xfrm>
            <a:off x="2743200" y="8824342"/>
            <a:ext cx="14325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INŽINERIJA, PRAMONINIS IR GRAFINIS DIZAINAS, ARCHITEKTŪRA,  STATYBA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8427127-CA98-9744-C72F-D649659F25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8714" y="1945743"/>
            <a:ext cx="1131917" cy="120033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64A7B52-8143-AA0F-302F-7F11E7EE29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25400" y="6563891"/>
            <a:ext cx="985975" cy="13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4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8D37F52E-2E20-4CE7-0F24-EA24B7B7181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2801605" y="-364602"/>
            <a:ext cx="438912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DBDC85A0-2480-076F-2B0E-A1074033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746312"/>
            <a:ext cx="18288002" cy="138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C45BB5A-D9FA-86C4-DE36-F5F4167AE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A4302-E1F1-EA04-52A8-1B3C9061CC25}"/>
              </a:ext>
            </a:extLst>
          </p:cNvPr>
          <p:cNvSpPr txBox="1"/>
          <p:nvPr/>
        </p:nvSpPr>
        <p:spPr>
          <a:xfrm>
            <a:off x="457200" y="4533900"/>
            <a:ext cx="6629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chemeClr val="bg1"/>
                </a:solidFill>
                <a:latin typeface="Gotham Rounded Bold" panose="02000000000000000000" pitchFamily="50" charset="0"/>
              </a:rPr>
              <a:t>KRITINIS MĄSTYMAS, GEBĖJIMAS MATYTI SITUACIJĄ KITAIP, ATRASTI LOGINIUS RYŠIUS</a:t>
            </a:r>
          </a:p>
        </p:txBody>
      </p:sp>
    </p:spTree>
    <p:extLst>
      <p:ext uri="{BB962C8B-B14F-4D97-AF65-F5344CB8AC3E}">
        <p14:creationId xmlns:p14="http://schemas.microsoft.com/office/powerpoint/2010/main" val="399588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993CC27-6875-BEE0-F2EC-2BCF43A52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416388"/>
              </p:ext>
            </p:extLst>
          </p:nvPr>
        </p:nvGraphicFramePr>
        <p:xfrm>
          <a:off x="759395" y="619739"/>
          <a:ext cx="16309405" cy="871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8DEEF9F-4EAB-04E6-7EE2-6D6A1A90D090}"/>
              </a:ext>
            </a:extLst>
          </p:cNvPr>
          <p:cNvSpPr txBox="1"/>
          <p:nvPr/>
        </p:nvSpPr>
        <p:spPr>
          <a:xfrm>
            <a:off x="2892995" y="9338277"/>
            <a:ext cx="14404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MOKSLININKAI, IŠRADĖJAI, DEŠIFRUOTOJAI</a:t>
            </a:r>
          </a:p>
        </p:txBody>
      </p:sp>
    </p:spTree>
    <p:extLst>
      <p:ext uri="{BB962C8B-B14F-4D97-AF65-F5344CB8AC3E}">
        <p14:creationId xmlns:p14="http://schemas.microsoft.com/office/powerpoint/2010/main" val="203583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1357" y="1882007"/>
            <a:ext cx="16230600" cy="816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lt-LT" sz="6600" dirty="0">
                <a:solidFill>
                  <a:srgbClr val="003E84"/>
                </a:solidFill>
                <a:latin typeface="Gotham Rounded Bold"/>
              </a:rPr>
              <a:t>Pastebint, sudarant tinkamas sąlygas ir aplinką SPECIFINIŲ MOKYMOSI SUTRIKIMŲ TURINTIEMS VAIKAMS  - </a:t>
            </a:r>
          </a:p>
          <a:p>
            <a:pPr algn="ctr">
              <a:lnSpc>
                <a:spcPts val="9240"/>
              </a:lnSpc>
            </a:pPr>
            <a:r>
              <a:rPr lang="lt-LT" sz="6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DISLEKSIJOS BAUBAS gali tapti draugu, o „</a:t>
            </a:r>
            <a:r>
              <a:rPr lang="lt-LT" sz="6600" dirty="0">
                <a:solidFill>
                  <a:srgbClr val="003E84"/>
                </a:solidFill>
                <a:latin typeface="Gotham Rounded Bold"/>
              </a:rPr>
              <a:t>nurašyti” TINGINIAI - NESTANDARTINIAIS GENIJAIS</a:t>
            </a:r>
          </a:p>
          <a:p>
            <a:pPr algn="ctr">
              <a:lnSpc>
                <a:spcPts val="9240"/>
              </a:lnSpc>
            </a:pPr>
            <a:endParaRPr lang="en-US" sz="6700" dirty="0">
              <a:solidFill>
                <a:srgbClr val="003E84"/>
              </a:solidFill>
              <a:latin typeface="Gotham Rounded Bold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3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2166013" y="2225728"/>
            <a:ext cx="6091204" cy="7554981"/>
          </a:xfrm>
          <a:custGeom>
            <a:avLst/>
            <a:gdLst/>
            <a:ahLst/>
            <a:cxnLst/>
            <a:rect l="l" t="t" r="r" b="b"/>
            <a:pathLst>
              <a:path w="6091204" h="7554981">
                <a:moveTo>
                  <a:pt x="6091203" y="0"/>
                </a:moveTo>
                <a:lnTo>
                  <a:pt x="0" y="0"/>
                </a:lnTo>
                <a:lnTo>
                  <a:pt x="0" y="7554982"/>
                </a:lnTo>
                <a:lnTo>
                  <a:pt x="6091203" y="7554982"/>
                </a:lnTo>
                <a:lnTo>
                  <a:pt x="60912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5534" y="1327410"/>
            <a:ext cx="12494211" cy="403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3E84"/>
                </a:solidFill>
                <a:latin typeface="Gotham Rounded Bold"/>
              </a:rPr>
              <a:t>“JEI TU VERTINSI ŽUVĮ PAGAL JOS GEBĖJIMĄ ĮLIPTI Į MEDĮ, TU TIKRAI NUSIVILSI, O ŽUVIS NUOLAT JAUSIS KVAILA”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16390" y="9756966"/>
            <a:ext cx="3076385" cy="52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0"/>
              </a:lnSpc>
            </a:pPr>
            <a:r>
              <a:rPr lang="en-US" sz="2757">
                <a:solidFill>
                  <a:srgbClr val="003E84"/>
                </a:solidFill>
                <a:latin typeface="Gotham Rounded Bold"/>
              </a:rPr>
              <a:t>A. ENŠTEINAS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F978349-0FC1-5277-A1ED-FF79CB9BDFA9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680B6D0-50F8-3643-D881-E8D87A90B422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867C207-9F71-72A7-5225-92215F6D7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14"/>
            <a:ext cx="11409277" cy="1095486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3E13C1C-C29C-1264-397F-D59241EC8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52493"/>
            <a:ext cx="10210800" cy="10210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53BC75-09C1-83A4-7F17-5BB5F051D577}"/>
              </a:ext>
            </a:extLst>
          </p:cNvPr>
          <p:cNvSpPr txBox="1"/>
          <p:nvPr/>
        </p:nvSpPr>
        <p:spPr>
          <a:xfrm>
            <a:off x="0" y="68822"/>
            <a:ext cx="990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/>
              <a:t>https://designer.microsoft.com/image-creator</a:t>
            </a:r>
          </a:p>
        </p:txBody>
      </p:sp>
    </p:spTree>
    <p:extLst>
      <p:ext uri="{BB962C8B-B14F-4D97-AF65-F5344CB8AC3E}">
        <p14:creationId xmlns:p14="http://schemas.microsoft.com/office/powerpoint/2010/main" val="4086823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905840" y="7231050"/>
            <a:ext cx="5016234" cy="5016234"/>
          </a:xfrm>
          <a:custGeom>
            <a:avLst/>
            <a:gdLst/>
            <a:ahLst/>
            <a:cxnLst/>
            <a:rect l="l" t="t" r="r" b="b"/>
            <a:pathLst>
              <a:path w="5016234" h="5016234">
                <a:moveTo>
                  <a:pt x="0" y="0"/>
                </a:moveTo>
                <a:lnTo>
                  <a:pt x="5016233" y="0"/>
                </a:lnTo>
                <a:lnTo>
                  <a:pt x="5016233" y="5016234"/>
                </a:lnTo>
                <a:lnTo>
                  <a:pt x="0" y="501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87159" y="-983111"/>
            <a:ext cx="4023621" cy="4023621"/>
          </a:xfrm>
          <a:custGeom>
            <a:avLst/>
            <a:gdLst/>
            <a:ahLst/>
            <a:cxnLst/>
            <a:rect l="l" t="t" r="r" b="b"/>
            <a:pathLst>
              <a:path w="4023621" h="4023621">
                <a:moveTo>
                  <a:pt x="4023621" y="0"/>
                </a:moveTo>
                <a:lnTo>
                  <a:pt x="0" y="0"/>
                </a:lnTo>
                <a:lnTo>
                  <a:pt x="0" y="4023622"/>
                </a:lnTo>
                <a:lnTo>
                  <a:pt x="4023621" y="4023622"/>
                </a:lnTo>
                <a:lnTo>
                  <a:pt x="40236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-1125948" y="-1473298"/>
            <a:ext cx="4309296" cy="4309296"/>
          </a:xfrm>
          <a:custGeom>
            <a:avLst/>
            <a:gdLst/>
            <a:ahLst/>
            <a:cxnLst/>
            <a:rect l="l" t="t" r="r" b="b"/>
            <a:pathLst>
              <a:path w="4309296" h="4309296">
                <a:moveTo>
                  <a:pt x="0" y="4309296"/>
                </a:moveTo>
                <a:lnTo>
                  <a:pt x="4309296" y="4309296"/>
                </a:lnTo>
                <a:lnTo>
                  <a:pt x="4309296" y="0"/>
                </a:lnTo>
                <a:lnTo>
                  <a:pt x="0" y="0"/>
                </a:lnTo>
                <a:lnTo>
                  <a:pt x="0" y="430929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8366FD1-E09D-0B10-F867-63F2B2E7CACF}"/>
              </a:ext>
            </a:extLst>
          </p:cNvPr>
          <p:cNvSpPr/>
          <p:nvPr/>
        </p:nvSpPr>
        <p:spPr>
          <a:xfrm>
            <a:off x="2948284" y="657105"/>
            <a:ext cx="13087265" cy="8284525"/>
          </a:xfrm>
          <a:custGeom>
            <a:avLst/>
            <a:gdLst/>
            <a:ahLst/>
            <a:cxnLst/>
            <a:rect l="l" t="t" r="r" b="b"/>
            <a:pathLst>
              <a:path w="9867730" h="6109769">
                <a:moveTo>
                  <a:pt x="0" y="0"/>
                </a:moveTo>
                <a:lnTo>
                  <a:pt x="9867730" y="0"/>
                </a:lnTo>
                <a:lnTo>
                  <a:pt x="9867730" y="6109770"/>
                </a:lnTo>
                <a:lnTo>
                  <a:pt x="0" y="6109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1754B81-68B0-0372-87AE-E29EC2A5A835}"/>
              </a:ext>
            </a:extLst>
          </p:cNvPr>
          <p:cNvSpPr txBox="1"/>
          <p:nvPr/>
        </p:nvSpPr>
        <p:spPr>
          <a:xfrm>
            <a:off x="5562600" y="9288418"/>
            <a:ext cx="7858634" cy="512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2900" dirty="0">
                <a:solidFill>
                  <a:srgbClr val="003E84"/>
                </a:solidFill>
                <a:latin typeface="Gotham Rounded Bold" panose="02000000000000000000" pitchFamily="50" charset="0"/>
              </a:rPr>
              <a:t>https://www.labirintas.com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EB9867D-7CF7-B89C-C6EA-83E7023CE844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4FBB6F7E-A438-FAD9-94DF-B22E2CB57FEE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2137" y="568560"/>
            <a:ext cx="11802524" cy="3431940"/>
          </a:xfrm>
          <a:custGeom>
            <a:avLst/>
            <a:gdLst/>
            <a:ahLst/>
            <a:cxnLst/>
            <a:rect l="l" t="t" r="r" b="b"/>
            <a:pathLst>
              <a:path w="12361322" h="4192548">
                <a:moveTo>
                  <a:pt x="0" y="0"/>
                </a:moveTo>
                <a:lnTo>
                  <a:pt x="12361322" y="0"/>
                </a:lnTo>
                <a:lnTo>
                  <a:pt x="12361322" y="4192548"/>
                </a:lnTo>
                <a:lnTo>
                  <a:pt x="0" y="419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905840" y="7231050"/>
            <a:ext cx="5016234" cy="5016234"/>
          </a:xfrm>
          <a:custGeom>
            <a:avLst/>
            <a:gdLst/>
            <a:ahLst/>
            <a:cxnLst/>
            <a:rect l="l" t="t" r="r" b="b"/>
            <a:pathLst>
              <a:path w="5016234" h="5016234">
                <a:moveTo>
                  <a:pt x="0" y="0"/>
                </a:moveTo>
                <a:lnTo>
                  <a:pt x="5016233" y="0"/>
                </a:lnTo>
                <a:lnTo>
                  <a:pt x="5016233" y="5016234"/>
                </a:lnTo>
                <a:lnTo>
                  <a:pt x="0" y="5016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87159" y="-983111"/>
            <a:ext cx="4023621" cy="4023621"/>
          </a:xfrm>
          <a:custGeom>
            <a:avLst/>
            <a:gdLst/>
            <a:ahLst/>
            <a:cxnLst/>
            <a:rect l="l" t="t" r="r" b="b"/>
            <a:pathLst>
              <a:path w="4023621" h="4023621">
                <a:moveTo>
                  <a:pt x="4023621" y="0"/>
                </a:moveTo>
                <a:lnTo>
                  <a:pt x="0" y="0"/>
                </a:lnTo>
                <a:lnTo>
                  <a:pt x="0" y="4023622"/>
                </a:lnTo>
                <a:lnTo>
                  <a:pt x="4023621" y="4023622"/>
                </a:lnTo>
                <a:lnTo>
                  <a:pt x="402362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-1125948" y="-1473298"/>
            <a:ext cx="4309296" cy="4309296"/>
          </a:xfrm>
          <a:custGeom>
            <a:avLst/>
            <a:gdLst/>
            <a:ahLst/>
            <a:cxnLst/>
            <a:rect l="l" t="t" r="r" b="b"/>
            <a:pathLst>
              <a:path w="4309296" h="4309296">
                <a:moveTo>
                  <a:pt x="0" y="4309296"/>
                </a:moveTo>
                <a:lnTo>
                  <a:pt x="4309296" y="4309296"/>
                </a:lnTo>
                <a:lnTo>
                  <a:pt x="4309296" y="0"/>
                </a:lnTo>
                <a:lnTo>
                  <a:pt x="0" y="0"/>
                </a:lnTo>
                <a:lnTo>
                  <a:pt x="0" y="4309296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719595" y="9472539"/>
            <a:ext cx="12848809" cy="49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spc="140" dirty="0">
                <a:solidFill>
                  <a:srgbClr val="4996D1"/>
                </a:solidFill>
                <a:latin typeface="Gotham Rounded Bold"/>
              </a:rPr>
              <a:t>WWW.LABIRINTAS.COM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BF0CA-84C7-5E8C-54A5-4F8919A0C6B2}"/>
              </a:ext>
            </a:extLst>
          </p:cNvPr>
          <p:cNvSpPr txBox="1"/>
          <p:nvPr/>
        </p:nvSpPr>
        <p:spPr>
          <a:xfrm>
            <a:off x="3537372" y="5143500"/>
            <a:ext cx="107352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3E84"/>
                </a:solidFill>
                <a:latin typeface="Gotham Rounded Bold" panose="02000000000000000000" pitchFamily="50" charset="0"/>
              </a:rPr>
              <a:t>KAIP SUSIDRAUGAUTI SU SPECIFINIAIS MOKYMOSI SUTRIKIMAIS?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E8637-8129-0B53-DFCD-7376B1B12670}"/>
              </a:ext>
            </a:extLst>
          </p:cNvPr>
          <p:cNvSpPr txBox="1"/>
          <p:nvPr/>
        </p:nvSpPr>
        <p:spPr>
          <a:xfrm>
            <a:off x="3891396" y="8024088"/>
            <a:ext cx="10027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otham Rounded Bold" panose="02000000000000000000" pitchFamily="50" charset="0"/>
              </a:rPr>
              <a:t>2025 02 07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1A557-3550-A4A6-D1C9-79F8CACDE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9A50AB-8F77-1B4B-721B-0AD77F19443F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4065600-D7D3-03C0-871D-9AC6C12B59DB}"/>
              </a:ext>
            </a:extLst>
          </p:cNvPr>
          <p:cNvSpPr/>
          <p:nvPr/>
        </p:nvSpPr>
        <p:spPr>
          <a:xfrm>
            <a:off x="14903990" y="-841634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BDBC71A-B378-475E-334C-DE39DBBA4F91}"/>
              </a:ext>
            </a:extLst>
          </p:cNvPr>
          <p:cNvSpPr txBox="1"/>
          <p:nvPr/>
        </p:nvSpPr>
        <p:spPr>
          <a:xfrm>
            <a:off x="11508091" y="4170262"/>
            <a:ext cx="5381194" cy="302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8"/>
              </a:lnSpc>
            </a:pPr>
            <a:r>
              <a:rPr lang="en-US" sz="5577" dirty="0">
                <a:solidFill>
                  <a:srgbClr val="FFFFFF"/>
                </a:solidFill>
                <a:latin typeface="Gotham Rounded Bold" panose="02000000000000000000" pitchFamily="50" charset="0"/>
              </a:rPr>
              <a:t>SPECIFINIAI MOKYMOSI SUTRIKIMAI 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9C933510-41D4-C52D-F7AC-D8B78EF7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330" y="0"/>
            <a:ext cx="10287000" cy="10287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A269803-235E-71F9-2752-E0F958B8A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-381000"/>
            <a:ext cx="11049000" cy="11049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9CAA1-0206-52DB-2786-409578927942}"/>
              </a:ext>
            </a:extLst>
          </p:cNvPr>
          <p:cNvSpPr txBox="1"/>
          <p:nvPr/>
        </p:nvSpPr>
        <p:spPr>
          <a:xfrm>
            <a:off x="-29465" y="9917668"/>
            <a:ext cx="990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https://designer.microsoft.com/image-creator</a:t>
            </a:r>
          </a:p>
        </p:txBody>
      </p:sp>
    </p:spTree>
    <p:extLst>
      <p:ext uri="{BB962C8B-B14F-4D97-AF65-F5344CB8AC3E}">
        <p14:creationId xmlns:p14="http://schemas.microsoft.com/office/powerpoint/2010/main" val="364814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9A373423-563F-963A-EB84-C86F1EFB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668" y="4381053"/>
            <a:ext cx="2700473" cy="2779687"/>
          </a:xfrm>
          <a:prstGeom prst="rect">
            <a:avLst/>
          </a:prstGeom>
          <a:ln w="57150">
            <a:solidFill>
              <a:srgbClr val="003E84"/>
            </a:solidFill>
          </a:ln>
        </p:spPr>
      </p:pic>
      <p:sp>
        <p:nvSpPr>
          <p:cNvPr id="2" name="Freeform 2"/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03990" y="-841634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32667">
            <a:off x="11376027" y="2686873"/>
            <a:ext cx="6008706" cy="7027726"/>
          </a:xfrm>
          <a:custGeom>
            <a:avLst/>
            <a:gdLst/>
            <a:ahLst/>
            <a:cxnLst/>
            <a:rect l="l" t="t" r="r" b="b"/>
            <a:pathLst>
              <a:path w="6008706" h="7027726">
                <a:moveTo>
                  <a:pt x="0" y="0"/>
                </a:moveTo>
                <a:lnTo>
                  <a:pt x="6008706" y="0"/>
                </a:lnTo>
                <a:lnTo>
                  <a:pt x="6008706" y="7027726"/>
                </a:lnTo>
                <a:lnTo>
                  <a:pt x="0" y="7027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69564"/>
            <a:ext cx="12152021" cy="226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lt-LT" sz="6600" b="1" dirty="0">
                <a:solidFill>
                  <a:srgbClr val="003E84"/>
                </a:solidFill>
                <a:latin typeface="Gotham Rounded Bold"/>
              </a:rPr>
              <a:t>SPECIFINIŲ MOKYMOSI SUTRIKIMŲ BAUBO ĮTAKA</a:t>
            </a:r>
            <a:endParaRPr lang="en-US" sz="6600" b="1" dirty="0">
              <a:solidFill>
                <a:srgbClr val="003E84"/>
              </a:solidFill>
              <a:latin typeface="Gotham Rounded Bold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4B24A9F9-DDC7-2659-A8F3-0B5EE77F26B7}"/>
              </a:ext>
            </a:extLst>
          </p:cNvPr>
          <p:cNvSpPr/>
          <p:nvPr/>
        </p:nvSpPr>
        <p:spPr>
          <a:xfrm>
            <a:off x="1028700" y="3166523"/>
            <a:ext cx="930855" cy="883149"/>
          </a:xfrm>
          <a:custGeom>
            <a:avLst/>
            <a:gdLst/>
            <a:ahLst/>
            <a:cxnLst/>
            <a:rect l="l" t="t" r="r" b="b"/>
            <a:pathLst>
              <a:path w="930855" h="883149">
                <a:moveTo>
                  <a:pt x="0" y="0"/>
                </a:moveTo>
                <a:lnTo>
                  <a:pt x="930855" y="0"/>
                </a:lnTo>
                <a:lnTo>
                  <a:pt x="930855" y="883150"/>
                </a:lnTo>
                <a:lnTo>
                  <a:pt x="0" y="883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D88D940-9549-6175-56C7-658EAB4DDC46}"/>
              </a:ext>
            </a:extLst>
          </p:cNvPr>
          <p:cNvSpPr/>
          <p:nvPr/>
        </p:nvSpPr>
        <p:spPr>
          <a:xfrm flipH="1">
            <a:off x="1028700" y="4722057"/>
            <a:ext cx="930855" cy="883149"/>
          </a:xfrm>
          <a:custGeom>
            <a:avLst/>
            <a:gdLst/>
            <a:ahLst/>
            <a:cxnLst/>
            <a:rect l="l" t="t" r="r" b="b"/>
            <a:pathLst>
              <a:path w="930855" h="883149">
                <a:moveTo>
                  <a:pt x="930855" y="0"/>
                </a:moveTo>
                <a:lnTo>
                  <a:pt x="0" y="0"/>
                </a:lnTo>
                <a:lnTo>
                  <a:pt x="0" y="883149"/>
                </a:lnTo>
                <a:lnTo>
                  <a:pt x="930855" y="883149"/>
                </a:lnTo>
                <a:lnTo>
                  <a:pt x="9308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3886BD6-2E7C-D78D-2346-3CA9A6350050}"/>
              </a:ext>
            </a:extLst>
          </p:cNvPr>
          <p:cNvSpPr/>
          <p:nvPr/>
        </p:nvSpPr>
        <p:spPr>
          <a:xfrm flipV="1">
            <a:off x="1028700" y="6277591"/>
            <a:ext cx="930855" cy="883149"/>
          </a:xfrm>
          <a:custGeom>
            <a:avLst/>
            <a:gdLst/>
            <a:ahLst/>
            <a:cxnLst/>
            <a:rect l="l" t="t" r="r" b="b"/>
            <a:pathLst>
              <a:path w="930855" h="883149">
                <a:moveTo>
                  <a:pt x="0" y="883149"/>
                </a:moveTo>
                <a:lnTo>
                  <a:pt x="930855" y="883149"/>
                </a:lnTo>
                <a:lnTo>
                  <a:pt x="930855" y="0"/>
                </a:lnTo>
                <a:lnTo>
                  <a:pt x="0" y="0"/>
                </a:lnTo>
                <a:lnTo>
                  <a:pt x="0" y="88314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B3FBAA04-9FD9-3573-E0E6-A17DF60270AF}"/>
              </a:ext>
            </a:extLst>
          </p:cNvPr>
          <p:cNvSpPr/>
          <p:nvPr/>
        </p:nvSpPr>
        <p:spPr>
          <a:xfrm>
            <a:off x="1056365" y="7751660"/>
            <a:ext cx="930855" cy="883149"/>
          </a:xfrm>
          <a:custGeom>
            <a:avLst/>
            <a:gdLst/>
            <a:ahLst/>
            <a:cxnLst/>
            <a:rect l="l" t="t" r="r" b="b"/>
            <a:pathLst>
              <a:path w="930855" h="883149">
                <a:moveTo>
                  <a:pt x="0" y="0"/>
                </a:moveTo>
                <a:lnTo>
                  <a:pt x="930855" y="0"/>
                </a:lnTo>
                <a:lnTo>
                  <a:pt x="930855" y="883150"/>
                </a:lnTo>
                <a:lnTo>
                  <a:pt x="0" y="883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6ADA23D-217F-E9E5-A9B4-200B252A1829}"/>
              </a:ext>
            </a:extLst>
          </p:cNvPr>
          <p:cNvSpPr/>
          <p:nvPr/>
        </p:nvSpPr>
        <p:spPr>
          <a:xfrm flipH="1">
            <a:off x="1056365" y="9225729"/>
            <a:ext cx="930855" cy="883149"/>
          </a:xfrm>
          <a:custGeom>
            <a:avLst/>
            <a:gdLst/>
            <a:ahLst/>
            <a:cxnLst/>
            <a:rect l="l" t="t" r="r" b="b"/>
            <a:pathLst>
              <a:path w="930855" h="883149">
                <a:moveTo>
                  <a:pt x="930855" y="0"/>
                </a:moveTo>
                <a:lnTo>
                  <a:pt x="0" y="0"/>
                </a:lnTo>
                <a:lnTo>
                  <a:pt x="0" y="883149"/>
                </a:lnTo>
                <a:lnTo>
                  <a:pt x="930855" y="883149"/>
                </a:lnTo>
                <a:lnTo>
                  <a:pt x="93085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AB16F26-E216-54F9-B1A2-1E357752F7F3}"/>
              </a:ext>
            </a:extLst>
          </p:cNvPr>
          <p:cNvSpPr/>
          <p:nvPr/>
        </p:nvSpPr>
        <p:spPr>
          <a:xfrm flipV="1">
            <a:off x="714286" y="10959385"/>
            <a:ext cx="930855" cy="883149"/>
          </a:xfrm>
          <a:custGeom>
            <a:avLst/>
            <a:gdLst/>
            <a:ahLst/>
            <a:cxnLst/>
            <a:rect l="l" t="t" r="r" b="b"/>
            <a:pathLst>
              <a:path w="930855" h="883149">
                <a:moveTo>
                  <a:pt x="0" y="883149"/>
                </a:moveTo>
                <a:lnTo>
                  <a:pt x="930855" y="883149"/>
                </a:lnTo>
                <a:lnTo>
                  <a:pt x="930855" y="0"/>
                </a:lnTo>
                <a:lnTo>
                  <a:pt x="0" y="0"/>
                </a:lnTo>
                <a:lnTo>
                  <a:pt x="0" y="88314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CDFF28-6E2E-3492-1AD5-25B2B2BB14AB}"/>
              </a:ext>
            </a:extLst>
          </p:cNvPr>
          <p:cNvSpPr txBox="1"/>
          <p:nvPr/>
        </p:nvSpPr>
        <p:spPr>
          <a:xfrm>
            <a:off x="2532710" y="3123734"/>
            <a:ext cx="914400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760"/>
              </a:lnSpc>
            </a:pPr>
            <a:r>
              <a:rPr lang="it-IT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Patiriami sunkumai visame mokymosi procese</a:t>
            </a:r>
          </a:p>
          <a:p>
            <a:pPr algn="l">
              <a:lnSpc>
                <a:spcPts val="4760"/>
              </a:lnSpc>
            </a:pPr>
            <a:endParaRPr lang="lt-LT" sz="2800" dirty="0">
              <a:solidFill>
                <a:srgbClr val="003E84"/>
              </a:solidFill>
              <a:latin typeface="Gotham Rounded Bold" panose="020000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39DC4-9B50-AF8C-22F0-80F5527E8571}"/>
              </a:ext>
            </a:extLst>
          </p:cNvPr>
          <p:cNvSpPr txBox="1"/>
          <p:nvPr/>
        </p:nvSpPr>
        <p:spPr>
          <a:xfrm>
            <a:off x="2583096" y="4509835"/>
            <a:ext cx="8096231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2800" dirty="0" err="1">
                <a:solidFill>
                  <a:srgbClr val="003E84"/>
                </a:solidFill>
                <a:latin typeface="Gotham Rounded Bold" panose="02000000000000000000" pitchFamily="50" charset="0"/>
              </a:rPr>
              <a:t>Trukdo</a:t>
            </a:r>
            <a:r>
              <a:rPr lang="en-US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 </a:t>
            </a:r>
            <a:r>
              <a:rPr lang="en-US" sz="2800" dirty="0" err="1">
                <a:solidFill>
                  <a:srgbClr val="003E84"/>
                </a:solidFill>
                <a:latin typeface="Gotham Rounded Bold" panose="02000000000000000000" pitchFamily="50" charset="0"/>
              </a:rPr>
              <a:t>maksimaliai</a:t>
            </a:r>
            <a:r>
              <a:rPr lang="en-US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 </a:t>
            </a:r>
            <a:r>
              <a:rPr lang="en-US" sz="2800" dirty="0" err="1">
                <a:solidFill>
                  <a:srgbClr val="003E84"/>
                </a:solidFill>
                <a:latin typeface="Gotham Rounded Bold" panose="02000000000000000000" pitchFamily="50" charset="0"/>
              </a:rPr>
              <a:t>išnaudoti</a:t>
            </a:r>
            <a:r>
              <a:rPr lang="en-US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 </a:t>
            </a:r>
            <a:r>
              <a:rPr lang="en-US" sz="2800" dirty="0" err="1">
                <a:solidFill>
                  <a:srgbClr val="003E84"/>
                </a:solidFill>
                <a:latin typeface="Gotham Rounded Bold" panose="02000000000000000000" pitchFamily="50" charset="0"/>
              </a:rPr>
              <a:t>mokinių</a:t>
            </a:r>
            <a:r>
              <a:rPr lang="en-US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 </a:t>
            </a:r>
            <a:r>
              <a:rPr lang="en-US" sz="2800" dirty="0" err="1">
                <a:solidFill>
                  <a:srgbClr val="003E84"/>
                </a:solidFill>
                <a:latin typeface="Gotham Rounded Bold" panose="02000000000000000000" pitchFamily="50" charset="0"/>
              </a:rPr>
              <a:t>gebėjimus</a:t>
            </a:r>
            <a:r>
              <a:rPr lang="en-US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 </a:t>
            </a:r>
            <a:r>
              <a:rPr lang="lt-LT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ugdymo įstaigoje</a:t>
            </a:r>
            <a:endParaRPr lang="en-US" sz="2800" dirty="0">
              <a:solidFill>
                <a:srgbClr val="003E84"/>
              </a:solidFill>
              <a:latin typeface="Gotham Rounded Bold" panose="020000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517CFE-7F0E-5536-5978-E339A60F6501}"/>
              </a:ext>
            </a:extLst>
          </p:cNvPr>
          <p:cNvSpPr txBox="1"/>
          <p:nvPr/>
        </p:nvSpPr>
        <p:spPr>
          <a:xfrm>
            <a:off x="2532710" y="6309332"/>
            <a:ext cx="9144000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760"/>
              </a:lnSpc>
            </a:pPr>
            <a:r>
              <a:rPr lang="lt-LT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Patyčios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55322-2501-5C4B-9FEE-5550EB0E9789}"/>
              </a:ext>
            </a:extLst>
          </p:cNvPr>
          <p:cNvSpPr txBox="1"/>
          <p:nvPr/>
        </p:nvSpPr>
        <p:spPr>
          <a:xfrm>
            <a:off x="2532710" y="7799667"/>
            <a:ext cx="9144000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760"/>
              </a:lnSpc>
            </a:pPr>
            <a:r>
              <a:rPr lang="lt-LT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Emocijų, elgesio problemos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AB3D0F-2A97-2F70-6F4D-2134450AE5D3}"/>
              </a:ext>
            </a:extLst>
          </p:cNvPr>
          <p:cNvSpPr txBox="1"/>
          <p:nvPr/>
        </p:nvSpPr>
        <p:spPr>
          <a:xfrm>
            <a:off x="2532710" y="9347215"/>
            <a:ext cx="9144000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760"/>
              </a:lnSpc>
            </a:pPr>
            <a:r>
              <a:rPr lang="lt-LT" sz="2800" dirty="0">
                <a:solidFill>
                  <a:srgbClr val="003E84"/>
                </a:solidFill>
                <a:latin typeface="Gotham Rounded Bold" panose="02000000000000000000" pitchFamily="50" charset="0"/>
              </a:rPr>
              <a:t>Žema savivertė, motyvacija mokytis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F3053939-5D33-17BD-C6B5-F1DC49D8CA92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A8CE9A5-AC72-ADB2-BFE1-B7DAF78A9B04}"/>
              </a:ext>
            </a:extLst>
          </p:cNvPr>
          <p:cNvSpPr/>
          <p:nvPr/>
        </p:nvSpPr>
        <p:spPr>
          <a:xfrm>
            <a:off x="14903990" y="-841634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7C0CB36-1B49-84D7-01F0-581D0DC32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602" y="3281102"/>
            <a:ext cx="3724795" cy="3724795"/>
          </a:xfrm>
          <a:prstGeom prst="rect">
            <a:avLst/>
          </a:prstGeom>
        </p:spPr>
      </p:pic>
      <p:pic>
        <p:nvPicPr>
          <p:cNvPr id="4" name="Internetinė medija 3" title="Vaikų turinčių Disleksiją psichosocialinis gyvenimas">
            <a:hlinkClick r:id="" action="ppaction://media"/>
            <a:extLst>
              <a:ext uri="{FF2B5EF4-FFF2-40B4-BE49-F238E27FC236}">
                <a16:creationId xmlns:a16="http://schemas.microsoft.com/office/drawing/2014/main" id="{CD528DD7-DE4A-0A10-6767-82A5353450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-22860"/>
            <a:ext cx="18288000" cy="103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9386" y="510399"/>
            <a:ext cx="17369014" cy="2267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>
                <a:solidFill>
                  <a:srgbClr val="003E84"/>
                </a:solidFill>
                <a:latin typeface="Gotham Rounded Bold"/>
              </a:rPr>
              <a:t>DRAUGYST</a:t>
            </a:r>
            <a:r>
              <a:rPr lang="lt-LT" sz="6600" dirty="0">
                <a:solidFill>
                  <a:srgbClr val="003E84"/>
                </a:solidFill>
                <a:latin typeface="Gotham Rounded Bold"/>
              </a:rPr>
              <a:t>ĖS SU SPECIFINIAIS MOKYMOSI SUTRIKIMAIS</a:t>
            </a:r>
            <a:r>
              <a:rPr lang="en-US" sz="6600" dirty="0">
                <a:solidFill>
                  <a:srgbClr val="003E84"/>
                </a:solidFill>
                <a:latin typeface="Gotham Rounded Bold"/>
              </a:rPr>
              <a:t> PLANAS</a:t>
            </a:r>
          </a:p>
        </p:txBody>
      </p:sp>
      <p:sp>
        <p:nvSpPr>
          <p:cNvPr id="5" name="Freeform 5"/>
          <p:cNvSpPr/>
          <p:nvPr/>
        </p:nvSpPr>
        <p:spPr>
          <a:xfrm>
            <a:off x="462112" y="7728274"/>
            <a:ext cx="3922270" cy="2400378"/>
          </a:xfrm>
          <a:custGeom>
            <a:avLst/>
            <a:gdLst/>
            <a:ahLst/>
            <a:cxnLst/>
            <a:rect l="l" t="t" r="r" b="b"/>
            <a:pathLst>
              <a:path w="3922270" h="1961135">
                <a:moveTo>
                  <a:pt x="0" y="0"/>
                </a:moveTo>
                <a:lnTo>
                  <a:pt x="3922269" y="0"/>
                </a:lnTo>
                <a:lnTo>
                  <a:pt x="3922269" y="1961134"/>
                </a:lnTo>
                <a:lnTo>
                  <a:pt x="0" y="1961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50307" y="7742281"/>
            <a:ext cx="3922270" cy="1961135"/>
          </a:xfrm>
          <a:custGeom>
            <a:avLst/>
            <a:gdLst/>
            <a:ahLst/>
            <a:cxnLst/>
            <a:rect l="l" t="t" r="r" b="b"/>
            <a:pathLst>
              <a:path w="3922270" h="1961135">
                <a:moveTo>
                  <a:pt x="0" y="0"/>
                </a:moveTo>
                <a:lnTo>
                  <a:pt x="3922270" y="0"/>
                </a:lnTo>
                <a:lnTo>
                  <a:pt x="3922270" y="1961135"/>
                </a:lnTo>
                <a:lnTo>
                  <a:pt x="0" y="1961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52325" y="5008062"/>
            <a:ext cx="3894036" cy="2339749"/>
          </a:xfrm>
          <a:custGeom>
            <a:avLst/>
            <a:gdLst/>
            <a:ahLst/>
            <a:cxnLst/>
            <a:rect l="l" t="t" r="r" b="b"/>
            <a:pathLst>
              <a:path w="3922270" h="1961135">
                <a:moveTo>
                  <a:pt x="0" y="0"/>
                </a:moveTo>
                <a:lnTo>
                  <a:pt x="3922269" y="0"/>
                </a:lnTo>
                <a:lnTo>
                  <a:pt x="3922269" y="1961135"/>
                </a:lnTo>
                <a:lnTo>
                  <a:pt x="0" y="1961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lt-LT" sz="3200" dirty="0">
              <a:solidFill>
                <a:srgbClr val="003E84"/>
              </a:solidFill>
              <a:latin typeface="Gotham Rounded Bold" panose="02000000000000000000" pitchFamily="50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332269" y="5237897"/>
            <a:ext cx="3922270" cy="1961135"/>
          </a:xfrm>
          <a:custGeom>
            <a:avLst/>
            <a:gdLst/>
            <a:ahLst/>
            <a:cxnLst/>
            <a:rect l="l" t="t" r="r" b="b"/>
            <a:pathLst>
              <a:path w="3922270" h="1961135">
                <a:moveTo>
                  <a:pt x="0" y="0"/>
                </a:moveTo>
                <a:lnTo>
                  <a:pt x="3922270" y="0"/>
                </a:lnTo>
                <a:lnTo>
                  <a:pt x="3922270" y="1961135"/>
                </a:lnTo>
                <a:lnTo>
                  <a:pt x="0" y="196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33421" y="3519219"/>
            <a:ext cx="7287818" cy="1108381"/>
          </a:xfrm>
          <a:custGeom>
            <a:avLst/>
            <a:gdLst/>
            <a:ahLst/>
            <a:cxnLst/>
            <a:rect l="l" t="t" r="r" b="b"/>
            <a:pathLst>
              <a:path w="3922270" h="1961135">
                <a:moveTo>
                  <a:pt x="0" y="0"/>
                </a:moveTo>
                <a:lnTo>
                  <a:pt x="3922269" y="0"/>
                </a:lnTo>
                <a:lnTo>
                  <a:pt x="3922269" y="1961135"/>
                </a:lnTo>
                <a:lnTo>
                  <a:pt x="0" y="196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14061" y="3729704"/>
            <a:ext cx="7287818" cy="5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3E84"/>
                </a:solidFill>
                <a:latin typeface="Gotham Rounded Bold"/>
              </a:rPr>
              <a:t>ANKSTYVOJI DIAGNOSTIKA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050235" y="2708047"/>
            <a:ext cx="6466886" cy="6550253"/>
          </a:xfrm>
          <a:custGeom>
            <a:avLst/>
            <a:gdLst/>
            <a:ahLst/>
            <a:cxnLst/>
            <a:rect l="l" t="t" r="r" b="b"/>
            <a:pathLst>
              <a:path w="6466886" h="6550253">
                <a:moveTo>
                  <a:pt x="0" y="0"/>
                </a:moveTo>
                <a:lnTo>
                  <a:pt x="6466886" y="0"/>
                </a:lnTo>
                <a:lnTo>
                  <a:pt x="6466886" y="6550253"/>
                </a:lnTo>
                <a:lnTo>
                  <a:pt x="0" y="65502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lt-LT" sz="1800" dirty="0">
              <a:solidFill>
                <a:srgbClr val="003E84"/>
              </a:solidFill>
              <a:latin typeface="Gotham Rounded Bold" panose="02000000000000000000" pitchFamily="50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EBD10E23-652B-E289-F422-3C5EAB8C3ED0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73F73E0-F695-7994-18EC-F08C50A57397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F30B403-F510-9196-3BEF-E175793A2FA3}"/>
              </a:ext>
            </a:extLst>
          </p:cNvPr>
          <p:cNvSpPr txBox="1"/>
          <p:nvPr/>
        </p:nvSpPr>
        <p:spPr>
          <a:xfrm>
            <a:off x="6170990" y="5462105"/>
            <a:ext cx="3922270" cy="168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3E84"/>
                </a:solidFill>
                <a:latin typeface="Gotham Rounded Bold"/>
              </a:rPr>
              <a:t>SUTRIKUSI</a:t>
            </a:r>
            <a:r>
              <a:rPr lang="lt-LT" sz="3200" dirty="0">
                <a:solidFill>
                  <a:srgbClr val="003E84"/>
                </a:solidFill>
                <a:latin typeface="Gotham Rounded Bold"/>
              </a:rPr>
              <a:t>Ų FUNKCIJŲ LAVINIMAS</a:t>
            </a:r>
            <a:endParaRPr lang="en-US" sz="3200" dirty="0">
              <a:solidFill>
                <a:srgbClr val="003E84"/>
              </a:solidFill>
              <a:latin typeface="Gotham Rounded Bold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5BDB74DF-69CA-F9FF-93AF-5E5EDAE956FB}"/>
              </a:ext>
            </a:extLst>
          </p:cNvPr>
          <p:cNvSpPr txBox="1"/>
          <p:nvPr/>
        </p:nvSpPr>
        <p:spPr>
          <a:xfrm>
            <a:off x="5199725" y="8374273"/>
            <a:ext cx="3922270" cy="110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lt-LT" sz="3200" dirty="0">
                <a:solidFill>
                  <a:srgbClr val="003E84"/>
                </a:solidFill>
                <a:latin typeface="Gotham Rounded Bold"/>
              </a:rPr>
              <a:t>STIPRYBIŲ UGDYMAS</a:t>
            </a:r>
            <a:endParaRPr lang="en-US" sz="3200" dirty="0">
              <a:solidFill>
                <a:srgbClr val="003E84"/>
              </a:solidFill>
              <a:latin typeface="Gotham Rounded Bold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E59C4E2-7FD4-3A0F-7E85-10181DB71E88}"/>
              </a:ext>
            </a:extLst>
          </p:cNvPr>
          <p:cNvSpPr txBox="1"/>
          <p:nvPr/>
        </p:nvSpPr>
        <p:spPr>
          <a:xfrm>
            <a:off x="985821" y="5077958"/>
            <a:ext cx="3922270" cy="226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3E84"/>
                </a:solidFill>
                <a:latin typeface="Gotham Rounded Bold"/>
              </a:rPr>
              <a:t>SPECIALIŲJŲ UGDYMO(SI) METODŲ TAIKYMAS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1D731D29-B5EE-E17A-BE3F-80257EB66A87}"/>
              </a:ext>
            </a:extLst>
          </p:cNvPr>
          <p:cNvSpPr txBox="1"/>
          <p:nvPr/>
        </p:nvSpPr>
        <p:spPr>
          <a:xfrm>
            <a:off x="505832" y="7866110"/>
            <a:ext cx="3922270" cy="226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pt-BR" sz="3200" dirty="0">
                <a:solidFill>
                  <a:srgbClr val="003E84"/>
                </a:solidFill>
                <a:latin typeface="Gotham Rounded Bold"/>
              </a:rPr>
              <a:t>KOMPENSACINIŲ PRIEMONIŲ IR ĮRANGOS NAUDOJIMAS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/>
      <p:bldP spid="18" grpId="0"/>
      <p:bldP spid="20" grpId="0"/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Superhero Child. Kids Costume. Concept of Strength and Justicec. Saving World.">
            <a:extLst>
              <a:ext uri="{FF2B5EF4-FFF2-40B4-BE49-F238E27FC236}">
                <a16:creationId xmlns:a16="http://schemas.microsoft.com/office/drawing/2014/main" id="{C2E077CC-8307-CAA6-606B-0BA57F1C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836661"/>
            <a:ext cx="18516600" cy="123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759395" y="265759"/>
            <a:ext cx="16230600" cy="227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lt-LT" sz="6600" dirty="0">
                <a:solidFill>
                  <a:srgbClr val="003E84"/>
                </a:solidFill>
                <a:latin typeface="Gotham Rounded Bold"/>
              </a:rPr>
              <a:t>SUPERGALIOS?</a:t>
            </a:r>
            <a:endParaRPr lang="en-US" sz="6600" dirty="0">
              <a:solidFill>
                <a:srgbClr val="003E84"/>
              </a:solidFill>
              <a:latin typeface="Gotham Rounded Bold"/>
            </a:endParaRPr>
          </a:p>
          <a:p>
            <a:pPr algn="ctr">
              <a:lnSpc>
                <a:spcPts val="9240"/>
              </a:lnSpc>
            </a:pPr>
            <a:endParaRPr lang="en-US" sz="6700" dirty="0">
              <a:solidFill>
                <a:srgbClr val="003E84"/>
              </a:solidFill>
              <a:latin typeface="Gotham Rounded Bold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AA5C7E-907B-7B34-285D-EF2F692F6370}"/>
              </a:ext>
            </a:extLst>
          </p:cNvPr>
          <p:cNvSpPr txBox="1"/>
          <p:nvPr/>
        </p:nvSpPr>
        <p:spPr>
          <a:xfrm>
            <a:off x="10268554" y="5932822"/>
            <a:ext cx="6327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EMPATIŠKUMAS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D5DF5-57B8-A3DA-8409-414D4D1BCA69}"/>
              </a:ext>
            </a:extLst>
          </p:cNvPr>
          <p:cNvSpPr txBox="1"/>
          <p:nvPr/>
        </p:nvSpPr>
        <p:spPr>
          <a:xfrm>
            <a:off x="9448800" y="7802881"/>
            <a:ext cx="6327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LAKI VAIZDUOTĖ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27C28F-E2A9-C564-C2C1-D05F1FF1E3EB}"/>
              </a:ext>
            </a:extLst>
          </p:cNvPr>
          <p:cNvSpPr txBox="1"/>
          <p:nvPr/>
        </p:nvSpPr>
        <p:spPr>
          <a:xfrm>
            <a:off x="11163300" y="4202765"/>
            <a:ext cx="6327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KOMUNIKABILUMAS</a:t>
            </a:r>
          </a:p>
        </p:txBody>
      </p:sp>
    </p:spTree>
    <p:extLst>
      <p:ext uri="{BB962C8B-B14F-4D97-AF65-F5344CB8AC3E}">
        <p14:creationId xmlns:p14="http://schemas.microsoft.com/office/powerpoint/2010/main" val="190008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2ABD6E-F6A0-7885-DFF6-B341CC800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C28702-B62C-BCF9-F9B6-87718362A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82" y="-266700"/>
            <a:ext cx="18613582" cy="128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C45BB5A-D9FA-86C4-DE36-F5F4167AE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C10553-10F3-3B01-B860-1645D7FA544F}"/>
              </a:ext>
            </a:extLst>
          </p:cNvPr>
          <p:cNvSpPr txBox="1"/>
          <p:nvPr/>
        </p:nvSpPr>
        <p:spPr>
          <a:xfrm>
            <a:off x="609600" y="2372072"/>
            <a:ext cx="39668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t-LT" sz="3600" dirty="0">
                <a:solidFill>
                  <a:schemeClr val="bg1"/>
                </a:solidFill>
                <a:latin typeface="Gotham Rounded Bold" panose="02000000000000000000" pitchFamily="50" charset="0"/>
              </a:rPr>
              <a:t>KITOKS MĄSTYMO BŪDAS - „OUTSIDE THE BOX“</a:t>
            </a:r>
          </a:p>
        </p:txBody>
      </p:sp>
    </p:spTree>
    <p:extLst>
      <p:ext uri="{BB962C8B-B14F-4D97-AF65-F5344CB8AC3E}">
        <p14:creationId xmlns:p14="http://schemas.microsoft.com/office/powerpoint/2010/main" val="2742354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245880B-F90B-13D4-9BB9-B9208787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92640"/>
            <a:ext cx="202522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451620" y="8005137"/>
            <a:ext cx="3966880" cy="3966880"/>
          </a:xfrm>
          <a:custGeom>
            <a:avLst/>
            <a:gdLst/>
            <a:ahLst/>
            <a:cxnLst/>
            <a:rect l="l" t="t" r="r" b="b"/>
            <a:pathLst>
              <a:path w="3966880" h="3966880">
                <a:moveTo>
                  <a:pt x="3966880" y="0"/>
                </a:moveTo>
                <a:lnTo>
                  <a:pt x="0" y="0"/>
                </a:lnTo>
                <a:lnTo>
                  <a:pt x="0" y="3966880"/>
                </a:lnTo>
                <a:lnTo>
                  <a:pt x="3966880" y="3966880"/>
                </a:lnTo>
                <a:lnTo>
                  <a:pt x="396688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27E7F44-E4BF-3B32-8D91-39953702E26C}"/>
              </a:ext>
            </a:extLst>
          </p:cNvPr>
          <p:cNvSpPr/>
          <p:nvPr/>
        </p:nvSpPr>
        <p:spPr>
          <a:xfrm>
            <a:off x="16595759" y="227659"/>
            <a:ext cx="1327082" cy="1543838"/>
          </a:xfrm>
          <a:custGeom>
            <a:avLst/>
            <a:gdLst/>
            <a:ahLst/>
            <a:cxnLst/>
            <a:rect l="l" t="t" r="r" b="b"/>
            <a:pathLst>
              <a:path w="1327082" h="1543838">
                <a:moveTo>
                  <a:pt x="0" y="0"/>
                </a:moveTo>
                <a:lnTo>
                  <a:pt x="1327082" y="0"/>
                </a:lnTo>
                <a:lnTo>
                  <a:pt x="1327082" y="1543838"/>
                </a:lnTo>
                <a:lnTo>
                  <a:pt x="0" y="1543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ACF900-1915-6EEF-7C78-C3D5F2B39683}"/>
              </a:ext>
            </a:extLst>
          </p:cNvPr>
          <p:cNvSpPr/>
          <p:nvPr/>
        </p:nvSpPr>
        <p:spPr>
          <a:xfrm>
            <a:off x="14915474" y="-574022"/>
            <a:ext cx="2613131" cy="2613131"/>
          </a:xfrm>
          <a:custGeom>
            <a:avLst/>
            <a:gdLst/>
            <a:ahLst/>
            <a:cxnLst/>
            <a:rect l="l" t="t" r="r" b="b"/>
            <a:pathLst>
              <a:path w="2613131" h="2613131">
                <a:moveTo>
                  <a:pt x="0" y="0"/>
                </a:moveTo>
                <a:lnTo>
                  <a:pt x="2613131" y="0"/>
                </a:lnTo>
                <a:lnTo>
                  <a:pt x="2613131" y="2613131"/>
                </a:lnTo>
                <a:lnTo>
                  <a:pt x="0" y="2613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993CC27-6875-BEE0-F2EC-2BCF43A52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791474"/>
              </p:ext>
            </p:extLst>
          </p:nvPr>
        </p:nvGraphicFramePr>
        <p:xfrm>
          <a:off x="759395" y="619739"/>
          <a:ext cx="16309405" cy="871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8DEEF9F-4EAB-04E6-7EE2-6D6A1A90D090}"/>
              </a:ext>
            </a:extLst>
          </p:cNvPr>
          <p:cNvSpPr txBox="1"/>
          <p:nvPr/>
        </p:nvSpPr>
        <p:spPr>
          <a:xfrm>
            <a:off x="2514600" y="9338277"/>
            <a:ext cx="14404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3600" dirty="0">
                <a:solidFill>
                  <a:srgbClr val="003E84"/>
                </a:solidFill>
                <a:latin typeface="Gotham Rounded Bold" panose="02000000000000000000" pitchFamily="50" charset="0"/>
              </a:rPr>
              <a:t>VERSLININKAI, VALSTYBIŲ LYDERIAI</a:t>
            </a:r>
          </a:p>
        </p:txBody>
      </p:sp>
    </p:spTree>
    <p:extLst>
      <p:ext uri="{BB962C8B-B14F-4D97-AF65-F5344CB8AC3E}">
        <p14:creationId xmlns:p14="http://schemas.microsoft.com/office/powerpoint/2010/main" val="1869109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322</Words>
  <Application>Microsoft Office PowerPoint</Application>
  <PresentationFormat>Pasirinktinai</PresentationFormat>
  <Paragraphs>100</Paragraphs>
  <Slides>19</Slides>
  <Notes>2</Notes>
  <HiddenSlides>0</HiddenSlides>
  <MMClips>1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4" baseType="lpstr">
      <vt:lpstr>YACgEZ1cb1Q 0</vt:lpstr>
      <vt:lpstr>Arial</vt:lpstr>
      <vt:lpstr>Calibri</vt:lpstr>
      <vt:lpstr>Gotham Rounded Bold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LABIRINTAS VEDLIAI 2023/11/29</dc:title>
  <dc:creator>User</dc:creator>
  <cp:lastModifiedBy>Jurgita Skominiene</cp:lastModifiedBy>
  <cp:revision>43</cp:revision>
  <dcterms:created xsi:type="dcterms:W3CDTF">2006-08-16T00:00:00Z</dcterms:created>
  <dcterms:modified xsi:type="dcterms:W3CDTF">2025-02-06T15:14:06Z</dcterms:modified>
  <dc:identifier>DAF0-hCBiE0</dc:identifier>
</cp:coreProperties>
</file>